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1" r:id="rId9"/>
    <p:sldId id="262" r:id="rId10"/>
    <p:sldId id="264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B5B"/>
    <a:srgbClr val="C40000"/>
    <a:srgbClr val="760000"/>
    <a:srgbClr val="501B00"/>
    <a:srgbClr val="2A539C"/>
    <a:srgbClr val="9E844E"/>
    <a:srgbClr val="FFA500"/>
    <a:srgbClr val="FB5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0702" autoAdjust="0"/>
  </p:normalViewPr>
  <p:slideViewPr>
    <p:cSldViewPr snapToGrid="0">
      <p:cViewPr varScale="1">
        <p:scale>
          <a:sx n="111" d="100"/>
          <a:sy n="111" d="100"/>
        </p:scale>
        <p:origin x="16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9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1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4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3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4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6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78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2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6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411D3-F5BA-47E6-928C-5BE67C890B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3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microsoft.com/office/2007/relationships/hdphoto" Target="../media/hdphoto6.wdp"/><Relationship Id="rId26" Type="http://schemas.microsoft.com/office/2007/relationships/hdphoto" Target="../media/hdphoto8.wdp"/><Relationship Id="rId3" Type="http://schemas.openxmlformats.org/officeDocument/2006/relationships/image" Target="../media/image44.png"/><Relationship Id="rId21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39.png"/><Relationship Id="rId25" Type="http://schemas.openxmlformats.org/officeDocument/2006/relationships/image" Target="../media/image49.png"/><Relationship Id="rId2" Type="http://schemas.microsoft.com/office/2017/06/relationships/model3d" Target="../media/model3d1.glb"/><Relationship Id="rId16" Type="http://schemas.microsoft.com/office/2007/relationships/hdphoto" Target="../media/hdphoto5.wdp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24" Type="http://schemas.microsoft.com/office/2007/relationships/hdphoto" Target="../media/hdphoto7.wdp"/><Relationship Id="rId5" Type="http://schemas.openxmlformats.org/officeDocument/2006/relationships/image" Target="../media/image42.png"/><Relationship Id="rId15" Type="http://schemas.openxmlformats.org/officeDocument/2006/relationships/image" Target="../media/image38.png"/><Relationship Id="rId23" Type="http://schemas.openxmlformats.org/officeDocument/2006/relationships/image" Target="../media/image48.png"/><Relationship Id="rId28" Type="http://schemas.microsoft.com/office/2007/relationships/hdphoto" Target="../media/hdphoto9.wdp"/><Relationship Id="rId10" Type="http://schemas.openxmlformats.org/officeDocument/2006/relationships/image" Target="../media/image34.svg"/><Relationship Id="rId19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openxmlformats.org/officeDocument/2006/relationships/image" Target="../media/image33.png"/><Relationship Id="rId14" Type="http://schemas.microsoft.com/office/2007/relationships/hdphoto" Target="../media/hdphoto4.wdp"/><Relationship Id="rId22" Type="http://schemas.openxmlformats.org/officeDocument/2006/relationships/image" Target="../media/image47.svg"/><Relationship Id="rId27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microsoft.com/office/2007/relationships/hdphoto" Target="../media/hdphoto6.wdp"/><Relationship Id="rId26" Type="http://schemas.microsoft.com/office/2007/relationships/hdphoto" Target="../media/hdphoto8.wdp"/><Relationship Id="rId3" Type="http://schemas.openxmlformats.org/officeDocument/2006/relationships/image" Target="../media/image44.png"/><Relationship Id="rId21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39.png"/><Relationship Id="rId25" Type="http://schemas.openxmlformats.org/officeDocument/2006/relationships/image" Target="../media/image49.png"/><Relationship Id="rId2" Type="http://schemas.microsoft.com/office/2017/06/relationships/model3d" Target="../media/model3d1.glb"/><Relationship Id="rId16" Type="http://schemas.microsoft.com/office/2007/relationships/hdphoto" Target="../media/hdphoto5.wdp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24" Type="http://schemas.microsoft.com/office/2007/relationships/hdphoto" Target="../media/hdphoto7.wdp"/><Relationship Id="rId5" Type="http://schemas.openxmlformats.org/officeDocument/2006/relationships/image" Target="../media/image42.png"/><Relationship Id="rId15" Type="http://schemas.openxmlformats.org/officeDocument/2006/relationships/image" Target="../media/image38.png"/><Relationship Id="rId23" Type="http://schemas.openxmlformats.org/officeDocument/2006/relationships/image" Target="../media/image48.png"/><Relationship Id="rId28" Type="http://schemas.microsoft.com/office/2007/relationships/hdphoto" Target="../media/hdphoto9.wdp"/><Relationship Id="rId10" Type="http://schemas.openxmlformats.org/officeDocument/2006/relationships/image" Target="../media/image34.svg"/><Relationship Id="rId19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openxmlformats.org/officeDocument/2006/relationships/image" Target="../media/image33.png"/><Relationship Id="rId14" Type="http://schemas.microsoft.com/office/2007/relationships/hdphoto" Target="../media/hdphoto4.wdp"/><Relationship Id="rId22" Type="http://schemas.openxmlformats.org/officeDocument/2006/relationships/image" Target="../media/image47.svg"/><Relationship Id="rId27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6.wdp"/><Relationship Id="rId18" Type="http://schemas.openxmlformats.org/officeDocument/2006/relationships/image" Target="../media/image33.png"/><Relationship Id="rId26" Type="http://schemas.openxmlformats.org/officeDocument/2006/relationships/image" Target="../media/image49.png"/><Relationship Id="rId3" Type="http://schemas.openxmlformats.org/officeDocument/2006/relationships/image" Target="../media/image51.png"/><Relationship Id="rId21" Type="http://schemas.openxmlformats.org/officeDocument/2006/relationships/image" Target="../media/image55.png"/><Relationship Id="rId7" Type="http://schemas.openxmlformats.org/officeDocument/2006/relationships/image" Target="../media/image36.svg"/><Relationship Id="rId12" Type="http://schemas.openxmlformats.org/officeDocument/2006/relationships/image" Target="../media/image39.png"/><Relationship Id="rId17" Type="http://schemas.openxmlformats.org/officeDocument/2006/relationships/image" Target="../media/image32.svg"/><Relationship Id="rId25" Type="http://schemas.microsoft.com/office/2007/relationships/hdphoto" Target="../media/hdphoto7.wdp"/><Relationship Id="rId2" Type="http://schemas.microsoft.com/office/2017/06/relationships/model3d" Target="../media/model3d1.glb"/><Relationship Id="rId16" Type="http://schemas.openxmlformats.org/officeDocument/2006/relationships/image" Target="../media/image31.png"/><Relationship Id="rId20" Type="http://schemas.openxmlformats.org/officeDocument/2006/relationships/image" Target="../media/image54.png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5.wdp"/><Relationship Id="rId24" Type="http://schemas.openxmlformats.org/officeDocument/2006/relationships/image" Target="../media/image48.png"/><Relationship Id="rId5" Type="http://schemas.openxmlformats.org/officeDocument/2006/relationships/image" Target="../media/image53.png"/><Relationship Id="rId15" Type="http://schemas.openxmlformats.org/officeDocument/2006/relationships/image" Target="../media/image41.png"/><Relationship Id="rId23" Type="http://schemas.openxmlformats.org/officeDocument/2006/relationships/image" Target="../media/image47.svg"/><Relationship Id="rId28" Type="http://schemas.openxmlformats.org/officeDocument/2006/relationships/image" Target="../media/image50.png"/><Relationship Id="rId10" Type="http://schemas.openxmlformats.org/officeDocument/2006/relationships/image" Target="../media/image38.png"/><Relationship Id="rId19" Type="http://schemas.openxmlformats.org/officeDocument/2006/relationships/image" Target="../media/image34.svg"/><Relationship Id="rId4" Type="http://schemas.openxmlformats.org/officeDocument/2006/relationships/image" Target="../media/image52.png"/><Relationship Id="rId9" Type="http://schemas.microsoft.com/office/2007/relationships/hdphoto" Target="../media/hdphoto4.wdp"/><Relationship Id="rId14" Type="http://schemas.openxmlformats.org/officeDocument/2006/relationships/image" Target="../media/image40.png"/><Relationship Id="rId22" Type="http://schemas.openxmlformats.org/officeDocument/2006/relationships/image" Target="../media/image46.png"/><Relationship Id="rId27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sv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4.wdp"/><Relationship Id="rId1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microsoft.com/office/2007/relationships/hdphoto" Target="../media/hdphoto6.wdp"/><Relationship Id="rId2" Type="http://schemas.microsoft.com/office/2017/06/relationships/model3d" Target="../media/model3d1.glb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png"/><Relationship Id="rId15" Type="http://schemas.microsoft.com/office/2007/relationships/hdphoto" Target="../media/hdphoto5.wdp"/><Relationship Id="rId10" Type="http://schemas.openxmlformats.org/officeDocument/2006/relationships/image" Target="../media/image35.png"/><Relationship Id="rId19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4.wdp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microsoft.com/office/2007/relationships/hdphoto" Target="../media/hdphoto6.wdp"/><Relationship Id="rId2" Type="http://schemas.microsoft.com/office/2017/06/relationships/model3d" Target="../media/model3d1.glb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44.png"/><Relationship Id="rId15" Type="http://schemas.microsoft.com/office/2007/relationships/hdphoto" Target="../media/hdphoto5.wdp"/><Relationship Id="rId10" Type="http://schemas.openxmlformats.org/officeDocument/2006/relationships/image" Target="../media/image35.png"/><Relationship Id="rId19" Type="http://schemas.openxmlformats.org/officeDocument/2006/relationships/image" Target="../media/image41.png"/><Relationship Id="rId4" Type="http://schemas.openxmlformats.org/officeDocument/2006/relationships/image" Target="../media/image43.png"/><Relationship Id="rId9" Type="http://schemas.openxmlformats.org/officeDocument/2006/relationships/image" Target="../media/image34.sv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A6764E-BCB6-D3D9-2715-3D26C700D520}"/>
              </a:ext>
            </a:extLst>
          </p:cNvPr>
          <p:cNvGrpSpPr/>
          <p:nvPr/>
        </p:nvGrpSpPr>
        <p:grpSpPr>
          <a:xfrm>
            <a:off x="-399377" y="-1938519"/>
            <a:ext cx="9942754" cy="7296384"/>
            <a:chOff x="-532503" y="-2958435"/>
            <a:chExt cx="13257005" cy="97285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8E3E0B-65DA-FD34-CDB1-0ED2B2EA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1092" y="-2958435"/>
              <a:ext cx="11605633" cy="9227948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9F1C7BF-F4F5-A3BE-D5A9-F12AEB7C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503" y="-1662150"/>
              <a:ext cx="13257005" cy="843222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63E740-6F51-F3E6-EA3E-0F6C61939F59}"/>
                </a:ext>
              </a:extLst>
            </p:cNvPr>
            <p:cNvSpPr/>
            <p:nvPr/>
          </p:nvSpPr>
          <p:spPr>
            <a:xfrm rot="20180765">
              <a:off x="2172675" y="4007428"/>
              <a:ext cx="438059" cy="8010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B97EEB-507C-C22C-D57D-1E17A2FC1373}"/>
                </a:ext>
              </a:extLst>
            </p:cNvPr>
            <p:cNvSpPr/>
            <p:nvPr/>
          </p:nvSpPr>
          <p:spPr>
            <a:xfrm rot="20180765">
              <a:off x="9952589" y="666297"/>
              <a:ext cx="438059" cy="801023"/>
            </a:xfrm>
            <a:prstGeom prst="ellipse">
              <a:avLst/>
            </a:prstGeom>
            <a:solidFill>
              <a:srgbClr val="FB5105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1026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849721E5-2632-8F1B-4FFE-0A9D34108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89736">
              <a:off x="209922" y="3722712"/>
              <a:ext cx="2364722" cy="244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F6EB1C8C-EF67-9C37-E242-1445FD108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89736">
              <a:off x="9908309" y="-612453"/>
              <a:ext cx="2364722" cy="244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9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3" name="Group 4192">
            <a:extLst>
              <a:ext uri="{FF2B5EF4-FFF2-40B4-BE49-F238E27FC236}">
                <a16:creationId xmlns:a16="http://schemas.microsoft.com/office/drawing/2014/main" id="{0BCEA140-DEB4-099F-261B-1CE37634B8EA}"/>
              </a:ext>
            </a:extLst>
          </p:cNvPr>
          <p:cNvGrpSpPr/>
          <p:nvPr/>
        </p:nvGrpSpPr>
        <p:grpSpPr>
          <a:xfrm>
            <a:off x="-922079" y="-310991"/>
            <a:ext cx="11287935" cy="7883009"/>
            <a:chOff x="-922079" y="-310991"/>
            <a:chExt cx="11287935" cy="7883009"/>
          </a:xfrm>
        </p:grpSpPr>
        <p:grpSp>
          <p:nvGrpSpPr>
            <p:cNvPr id="4185" name="Group 4184">
              <a:extLst>
                <a:ext uri="{FF2B5EF4-FFF2-40B4-BE49-F238E27FC236}">
                  <a16:creationId xmlns:a16="http://schemas.microsoft.com/office/drawing/2014/main" id="{3FD3C0FC-E808-8661-4E4F-E8D22791C79B}"/>
                </a:ext>
              </a:extLst>
            </p:cNvPr>
            <p:cNvGrpSpPr/>
            <p:nvPr/>
          </p:nvGrpSpPr>
          <p:grpSpPr>
            <a:xfrm>
              <a:off x="-922079" y="-310991"/>
              <a:ext cx="11287935" cy="7883009"/>
              <a:chOff x="-922079" y="-310991"/>
              <a:chExt cx="11287935" cy="7883009"/>
            </a:xfrm>
          </p:grpSpPr>
          <p:grpSp>
            <p:nvGrpSpPr>
              <p:cNvPr id="4183" name="Group 4182">
                <a:extLst>
                  <a:ext uri="{FF2B5EF4-FFF2-40B4-BE49-F238E27FC236}">
                    <a16:creationId xmlns:a16="http://schemas.microsoft.com/office/drawing/2014/main" id="{8E47CAB5-F14B-608A-E0E9-421AB7EB53AA}"/>
                  </a:ext>
                </a:extLst>
              </p:cNvPr>
              <p:cNvGrpSpPr/>
              <p:nvPr/>
            </p:nvGrpSpPr>
            <p:grpSpPr>
              <a:xfrm>
                <a:off x="-922079" y="-310991"/>
                <a:ext cx="11287935" cy="7883009"/>
                <a:chOff x="-922079" y="-310991"/>
                <a:chExt cx="11287935" cy="7883009"/>
              </a:xfrm>
            </p:grpSpPr>
            <p:grpSp>
              <p:nvGrpSpPr>
                <p:cNvPr id="4181" name="Group 4180">
                  <a:extLst>
                    <a:ext uri="{FF2B5EF4-FFF2-40B4-BE49-F238E27FC236}">
                      <a16:creationId xmlns:a16="http://schemas.microsoft.com/office/drawing/2014/main" id="{DF799DA8-437C-2241-1693-0ABECDACA2F1}"/>
                    </a:ext>
                  </a:extLst>
                </p:cNvPr>
                <p:cNvGrpSpPr/>
                <p:nvPr/>
              </p:nvGrpSpPr>
              <p:grpSpPr>
                <a:xfrm>
                  <a:off x="-922079" y="-310991"/>
                  <a:ext cx="11287935" cy="7883009"/>
                  <a:chOff x="-922079" y="-310991"/>
                  <a:chExt cx="11287935" cy="7883009"/>
                </a:xfrm>
              </p:grpSpPr>
              <p:grpSp>
                <p:nvGrpSpPr>
                  <p:cNvPr id="4178" name="Group 4177">
                    <a:extLst>
                      <a:ext uri="{FF2B5EF4-FFF2-40B4-BE49-F238E27FC236}">
                        <a16:creationId xmlns:a16="http://schemas.microsoft.com/office/drawing/2014/main" id="{815610DF-9CBA-E864-C70F-5BFFA405ED36}"/>
                      </a:ext>
                    </a:extLst>
                  </p:cNvPr>
                  <p:cNvGrpSpPr/>
                  <p:nvPr/>
                </p:nvGrpSpPr>
                <p:grpSpPr>
                  <a:xfrm>
                    <a:off x="-922079" y="-310991"/>
                    <a:ext cx="11287935" cy="7883009"/>
                    <a:chOff x="-922079" y="-310991"/>
                    <a:chExt cx="11287935" cy="7883009"/>
                  </a:xfrm>
                </p:grpSpPr>
                <mc:AlternateContent xmlns:mc="http://schemas.openxmlformats.org/markup-compatibility/2006">
                  <mc:Choice xmlns:am3d="http://schemas.microsoft.com/office/drawing/2017/model3d" Requires="am3d">
                    <p:graphicFrame>
                      <p:nvGraphicFramePr>
                        <p:cNvPr id="4168" name="3D Model 4167" descr="Grass patch">
                          <a:extLst>
                            <a:ext uri="{FF2B5EF4-FFF2-40B4-BE49-F238E27FC236}">
                              <a16:creationId xmlns:a16="http://schemas.microsoft.com/office/drawing/2014/main" id="{611C05F9-977C-B0DC-B7B9-CE27C2237CD6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49632258"/>
                            </p:ext>
                          </p:extLst>
                        </p:nvPr>
                      </p:nvGraphicFramePr>
                      <p:xfrm rot="21250106">
                        <a:off x="5033876" y="2160230"/>
                        <a:ext cx="3370575" cy="1759275"/>
                      </p:xfrm>
                      <a:graphic>
                        <a:graphicData uri="http://schemas.microsoft.com/office/drawing/2017/model3d">
                          <am3d:model3d r:embed="rId2">
                            <am3d:spPr>
                              <a:xfrm rot="21250106">
                                <a:off x="0" y="0"/>
                                <a:ext cx="3370575" cy="1759275"/>
                              </a:xfrm>
                              <a:prstGeom prst="rect">
                                <a:avLst/>
                              </a:prstGeom>
                            </am3d:spPr>
                            <am3d:camera>
                              <am3d:pos x="0" y="0" z="57901219"/>
                              <am3d:up dx="0" dy="36000000" dz="0"/>
                              <am3d:lookAt x="0" y="0" z="0"/>
                              <am3d:perspective fov="2700000"/>
                            </am3d:camera>
                            <am3d:trans>
                              <am3d:meterPerModelUnit n="1681160" d="1000000"/>
                              <am3d:preTrans dx="5390755" dy="-1339975" dz="2"/>
                              <am3d:scale>
                                <am3d:sx n="1000000" d="1000000"/>
                                <am3d:sy n="1000000" d="1000000"/>
                                <am3d:sz n="1000000" d="1000000"/>
                              </am3d:scale>
                              <am3d:rot ax="8655924" ay="1876364" az="9571184"/>
                              <am3d:postTrans dx="0" dy="0" dz="0"/>
                            </am3d:trans>
                            <am3d:raster rName="Office3DRenderer" rVer="16.0.8326">
                              <am3d:blip r:embed="rId3"/>
                            </am3d:raster>
                            <am3d:objViewport viewportSz="3962479"/>
                            <am3d:ambientLight>
                              <am3d:clr>
                                <a:scrgbClr r="50000" g="50000" b="50000"/>
                              </am3d:clr>
                              <am3d:illuminance n="500000" d="1000000"/>
                            </am3d:ambientLight>
                            <am3d:ptLight rad="0">
                              <am3d:clr>
                                <a:scrgbClr r="100000" g="75000" b="50000"/>
                              </am3d:clr>
                              <am3d:intensity n="9765625" d="1000000"/>
                              <am3d:pos x="21959998" y="70920001" z="16344003"/>
                            </am3d:ptLight>
                            <am3d:ptLight rad="0">
                              <am3d:clr>
                                <a:scrgbClr r="40000" g="60000" b="95000"/>
                              </am3d:clr>
                              <am3d:intensity n="12250000" d="1000000"/>
                              <am3d:pos x="-37964106" y="51130435" z="57631972"/>
                            </am3d:ptLight>
                            <am3d:ptLight rad="0">
                              <am3d:clr>
                                <a:scrgbClr r="86837" g="72700" b="100000"/>
                              </am3d:clr>
                              <am3d:intensity n="3125000" d="1000000"/>
                              <am3d:pos x="-37739122" y="58056624" z="-34769649"/>
                            </am3d:ptLight>
                          </am3d:model3d>
                        </a:graphicData>
                      </a:graphic>
                    </p:graphicFrame>
                  </mc:Choice>
                  <mc:Fallback>
                    <p:pic>
                      <p:nvPicPr>
                        <p:cNvPr id="4168" name="3D Model 4167" descr="Grass patch">
                          <a:extLst>
                            <a:ext uri="{FF2B5EF4-FFF2-40B4-BE49-F238E27FC236}">
                              <a16:creationId xmlns:a16="http://schemas.microsoft.com/office/drawing/2014/main" id="{611C05F9-977C-B0DC-B7B9-CE27C2237CD6}"/>
                            </a:ext>
                          </a:extLst>
                        </p:cNvPr>
                        <p:cNvPicPr>
                          <a:picLocks noGrp="1" noRot="1" noChangeAspect="1" noMove="1" noResize="1" noEditPoints="1" noAdjustHandles="1" noChangeArrowheads="1" noChangeShapeType="1" noCrop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 rot="21250106">
                          <a:off x="5033876" y="2160230"/>
                          <a:ext cx="3370575" cy="175927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am3d="http://schemas.microsoft.com/office/drawing/2017/model3d" Requires="am3d">
                    <p:graphicFrame>
                      <p:nvGraphicFramePr>
                        <p:cNvPr id="4169" name="3D Model 4168" descr="Grass patch">
                          <a:extLst>
                            <a:ext uri="{FF2B5EF4-FFF2-40B4-BE49-F238E27FC236}">
                              <a16:creationId xmlns:a16="http://schemas.microsoft.com/office/drawing/2014/main" id="{58C0D3B3-AEC4-FB81-4490-0B569A031FF1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54172661"/>
                            </p:ext>
                          </p:extLst>
                        </p:nvPr>
                      </p:nvGraphicFramePr>
                      <p:xfrm rot="301534">
                        <a:off x="3768494" y="4303305"/>
                        <a:ext cx="3370575" cy="1759275"/>
                      </p:xfrm>
                      <a:graphic>
                        <a:graphicData uri="http://schemas.microsoft.com/office/drawing/2017/model3d">
                          <am3d:model3d r:embed="rId2">
                            <am3d:spPr>
                              <a:xfrm rot="301534">
                                <a:off x="0" y="0"/>
                                <a:ext cx="3370575" cy="1759275"/>
                              </a:xfrm>
                              <a:prstGeom prst="rect">
                                <a:avLst/>
                              </a:prstGeom>
                            </am3d:spPr>
                            <am3d:camera>
                              <am3d:pos x="0" y="0" z="57901219"/>
                              <am3d:up dx="0" dy="36000000" dz="0"/>
                              <am3d:lookAt x="0" y="0" z="0"/>
                              <am3d:perspective fov="2700000"/>
                            </am3d:camera>
                            <am3d:trans>
                              <am3d:meterPerModelUnit n="1681160" d="1000000"/>
                              <am3d:preTrans dx="5390755" dy="-1339975" dz="2"/>
                              <am3d:scale>
                                <am3d:sx n="1000000" d="1000000"/>
                                <am3d:sy n="1000000" d="1000000"/>
                                <am3d:sz n="1000000" d="1000000"/>
                              </am3d:scale>
                              <am3d:rot ax="8655924" ay="1876364" az="9571184"/>
                              <am3d:postTrans dx="0" dy="0" dz="0"/>
                            </am3d:trans>
                            <am3d:raster rName="Office3DRenderer" rVer="16.0.8326">
                              <am3d:blip r:embed="rId4"/>
                            </am3d:raster>
                            <am3d:objViewport viewportSz="3838418"/>
                            <am3d:ambientLight>
                              <am3d:clr>
                                <a:scrgbClr r="50000" g="50000" b="50000"/>
                              </am3d:clr>
                              <am3d:illuminance n="500000" d="1000000"/>
                            </am3d:ambientLight>
                            <am3d:ptLight rad="0">
                              <am3d:clr>
                                <a:scrgbClr r="100000" g="75000" b="50000"/>
                              </am3d:clr>
                              <am3d:intensity n="9765625" d="1000000"/>
                              <am3d:pos x="21959998" y="70920001" z="16344003"/>
                            </am3d:ptLight>
                            <am3d:ptLight rad="0">
                              <am3d:clr>
                                <a:scrgbClr r="40000" g="60000" b="95000"/>
                              </am3d:clr>
                              <am3d:intensity n="12250000" d="1000000"/>
                              <am3d:pos x="-37964106" y="51130435" z="57631972"/>
                            </am3d:ptLight>
                            <am3d:ptLight rad="0">
                              <am3d:clr>
                                <a:scrgbClr r="86837" g="72700" b="100000"/>
                              </am3d:clr>
                              <am3d:intensity n="3125000" d="1000000"/>
                              <am3d:pos x="-37739122" y="58056624" z="-34769649"/>
                            </am3d:ptLight>
                          </am3d:model3d>
                        </a:graphicData>
                      </a:graphic>
                    </p:graphicFrame>
                  </mc:Choice>
                  <mc:Fallback>
                    <p:pic>
                      <p:nvPicPr>
                        <p:cNvPr id="4169" name="3D Model 4168" descr="Grass patch">
                          <a:extLst>
                            <a:ext uri="{FF2B5EF4-FFF2-40B4-BE49-F238E27FC236}">
                              <a16:creationId xmlns:a16="http://schemas.microsoft.com/office/drawing/2014/main" id="{58C0D3B3-AEC4-FB81-4490-0B569A031FF1}"/>
                            </a:ext>
                          </a:extLst>
                        </p:cNvPr>
                        <p:cNvPicPr>
                          <a:picLocks noGrp="1" noRot="1" noChangeAspect="1" noMove="1" noResize="1" noEditPoints="1" noAdjustHandles="1" noChangeArrowheads="1" noChangeShapeType="1" noCrop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 rot="301534">
                          <a:off x="3768494" y="4303305"/>
                          <a:ext cx="3370575" cy="175927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am3d="http://schemas.microsoft.com/office/drawing/2017/model3d" Requires="am3d">
                    <p:graphicFrame>
                      <p:nvGraphicFramePr>
                        <p:cNvPr id="7" name="3D Model 6" descr="Grass patch">
                          <a:extLst>
                            <a:ext uri="{FF2B5EF4-FFF2-40B4-BE49-F238E27FC236}">
                              <a16:creationId xmlns:a16="http://schemas.microsoft.com/office/drawing/2014/main" id="{2639F384-203D-BDB3-3902-74DA634473EB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2149986564"/>
                            </p:ext>
                          </p:extLst>
                        </p:nvPr>
                      </p:nvGraphicFramePr>
                      <p:xfrm rot="21250106">
                        <a:off x="2347839" y="4437040"/>
                        <a:ext cx="3370575" cy="1759275"/>
                      </p:xfrm>
                      <a:graphic>
                        <a:graphicData uri="http://schemas.microsoft.com/office/drawing/2017/model3d">
                          <am3d:model3d r:embed="rId2">
                            <am3d:spPr>
                              <a:xfrm rot="21250106">
                                <a:off x="0" y="0"/>
                                <a:ext cx="3370575" cy="1759275"/>
                              </a:xfrm>
                              <a:prstGeom prst="rect">
                                <a:avLst/>
                              </a:prstGeom>
                            </am3d:spPr>
                            <am3d:camera>
                              <am3d:pos x="0" y="0" z="57901219"/>
                              <am3d:up dx="0" dy="36000000" dz="0"/>
                              <am3d:lookAt x="0" y="0" z="0"/>
                              <am3d:perspective fov="2700000"/>
                            </am3d:camera>
                            <am3d:trans>
                              <am3d:meterPerModelUnit n="1681160" d="1000000"/>
                              <am3d:preTrans dx="5390755" dy="-1339975" dz="2"/>
                              <am3d:scale>
                                <am3d:sx n="1000000" d="1000000"/>
                                <am3d:sy n="1000000" d="1000000"/>
                                <am3d:sz n="1000000" d="1000000"/>
                              </am3d:scale>
                              <am3d:rot ax="8655924" ay="1876364" az="9571184"/>
                              <am3d:postTrans dx="0" dy="0" dz="0"/>
                            </am3d:trans>
                            <am3d:raster rName="Office3DRenderer" rVer="16.0.8326">
                              <am3d:blip r:embed="rId4"/>
                            </am3d:raster>
                            <am3d:objViewport viewportSz="3838418"/>
                            <am3d:ambientLight>
                              <am3d:clr>
                                <a:scrgbClr r="50000" g="50000" b="50000"/>
                              </am3d:clr>
                              <am3d:illuminance n="500000" d="1000000"/>
                            </am3d:ambientLight>
                            <am3d:ptLight rad="0">
                              <am3d:clr>
                                <a:scrgbClr r="100000" g="75000" b="50000"/>
                              </am3d:clr>
                              <am3d:intensity n="9765625" d="1000000"/>
                              <am3d:pos x="21959998" y="70920001" z="16344003"/>
                            </am3d:ptLight>
                            <am3d:ptLight rad="0">
                              <am3d:clr>
                                <a:scrgbClr r="40000" g="60000" b="95000"/>
                              </am3d:clr>
                              <am3d:intensity n="12250000" d="1000000"/>
                              <am3d:pos x="-37964106" y="51130435" z="57631972"/>
                            </am3d:ptLight>
                            <am3d:ptLight rad="0">
                              <am3d:clr>
                                <a:scrgbClr r="86837" g="72700" b="100000"/>
                              </am3d:clr>
                              <am3d:intensity n="3125000" d="1000000"/>
                              <am3d:pos x="-37739122" y="58056624" z="-34769649"/>
                            </am3d:ptLight>
                          </am3d:model3d>
                        </a:graphicData>
                      </a:graphic>
                    </p:graphicFrame>
                  </mc:Choice>
                  <mc:Fallback>
                    <p:pic>
                      <p:nvPicPr>
                        <p:cNvPr id="7" name="3D Model 6" descr="Grass patch">
                          <a:extLst>
                            <a:ext uri="{FF2B5EF4-FFF2-40B4-BE49-F238E27FC236}">
                              <a16:creationId xmlns:a16="http://schemas.microsoft.com/office/drawing/2014/main" id="{2639F384-203D-BDB3-3902-74DA634473EB}"/>
                            </a:ext>
                          </a:extLst>
                        </p:cNvPr>
                        <p:cNvPicPr>
                          <a:picLocks noGrp="1" noRot="1" noChangeAspect="1" noMove="1" noResize="1" noEditPoints="1" noAdjustHandles="1" noChangeArrowheads="1" noChangeShapeType="1" noCrop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 rot="21250106">
                          <a:off x="2347839" y="4437040"/>
                          <a:ext cx="3370575" cy="175927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p:sp>
                  <p:nvSpPr>
                    <p:cNvPr id="4153" name="Isosceles Triangle 4152">
                      <a:extLst>
                        <a:ext uri="{FF2B5EF4-FFF2-40B4-BE49-F238E27FC236}">
                          <a16:creationId xmlns:a16="http://schemas.microsoft.com/office/drawing/2014/main" id="{38C86F2F-6366-AB25-A624-23E397184D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53446" y="5021222"/>
                      <a:ext cx="4325215" cy="1241279"/>
                    </a:xfrm>
                    <a:custGeom>
                      <a:avLst/>
                      <a:gdLst>
                        <a:gd name="connsiteX0" fmla="*/ 0 w 4325215"/>
                        <a:gd name="connsiteY0" fmla="*/ 1241279 h 1241279"/>
                        <a:gd name="connsiteX1" fmla="*/ 389269 w 4325215"/>
                        <a:gd name="connsiteY1" fmla="*/ 1017849 h 1241279"/>
                        <a:gd name="connsiteX2" fmla="*/ 756913 w 4325215"/>
                        <a:gd name="connsiteY2" fmla="*/ 806831 h 1241279"/>
                        <a:gd name="connsiteX3" fmla="*/ 1167808 w 4325215"/>
                        <a:gd name="connsiteY3" fmla="*/ 570988 h 1241279"/>
                        <a:gd name="connsiteX4" fmla="*/ 1643582 w 4325215"/>
                        <a:gd name="connsiteY4" fmla="*/ 297907 h 1241279"/>
                        <a:gd name="connsiteX5" fmla="*/ 2162608 w 4325215"/>
                        <a:gd name="connsiteY5" fmla="*/ 0 h 1241279"/>
                        <a:gd name="connsiteX6" fmla="*/ 2573503 w 4325215"/>
                        <a:gd name="connsiteY6" fmla="*/ 235843 h 1241279"/>
                        <a:gd name="connsiteX7" fmla="*/ 2941147 w 4325215"/>
                        <a:gd name="connsiteY7" fmla="*/ 446860 h 1241279"/>
                        <a:gd name="connsiteX8" fmla="*/ 3352042 w 4325215"/>
                        <a:gd name="connsiteY8" fmla="*/ 682703 h 1241279"/>
                        <a:gd name="connsiteX9" fmla="*/ 3741311 w 4325215"/>
                        <a:gd name="connsiteY9" fmla="*/ 906134 h 1241279"/>
                        <a:gd name="connsiteX10" fmla="*/ 4325215 w 4325215"/>
                        <a:gd name="connsiteY10" fmla="*/ 1241279 h 1241279"/>
                        <a:gd name="connsiteX11" fmla="*/ 3698059 w 4325215"/>
                        <a:gd name="connsiteY11" fmla="*/ 1241279 h 1241279"/>
                        <a:gd name="connsiteX12" fmla="*/ 3070903 w 4325215"/>
                        <a:gd name="connsiteY12" fmla="*/ 1241279 h 1241279"/>
                        <a:gd name="connsiteX13" fmla="*/ 2616755 w 4325215"/>
                        <a:gd name="connsiteY13" fmla="*/ 1241279 h 1241279"/>
                        <a:gd name="connsiteX14" fmla="*/ 2162608 w 4325215"/>
                        <a:gd name="connsiteY14" fmla="*/ 1241279 h 1241279"/>
                        <a:gd name="connsiteX15" fmla="*/ 1751712 w 4325215"/>
                        <a:gd name="connsiteY15" fmla="*/ 1241279 h 1241279"/>
                        <a:gd name="connsiteX16" fmla="*/ 1124556 w 4325215"/>
                        <a:gd name="connsiteY16" fmla="*/ 1241279 h 1241279"/>
                        <a:gd name="connsiteX17" fmla="*/ 713660 w 4325215"/>
                        <a:gd name="connsiteY17" fmla="*/ 1241279 h 1241279"/>
                        <a:gd name="connsiteX18" fmla="*/ 0 w 4325215"/>
                        <a:gd name="connsiteY18" fmla="*/ 1241279 h 12412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325215" h="1241279" fill="none" extrusionOk="0">
                          <a:moveTo>
                            <a:pt x="0" y="1241279"/>
                          </a:moveTo>
                          <a:cubicBezTo>
                            <a:pt x="154322" y="1149663"/>
                            <a:pt x="229502" y="1121526"/>
                            <a:pt x="389269" y="1017849"/>
                          </a:cubicBezTo>
                          <a:cubicBezTo>
                            <a:pt x="549036" y="914172"/>
                            <a:pt x="655254" y="877100"/>
                            <a:pt x="756913" y="806831"/>
                          </a:cubicBezTo>
                          <a:cubicBezTo>
                            <a:pt x="858572" y="736562"/>
                            <a:pt x="1046737" y="640514"/>
                            <a:pt x="1167808" y="570988"/>
                          </a:cubicBezTo>
                          <a:cubicBezTo>
                            <a:pt x="1288879" y="501462"/>
                            <a:pt x="1510368" y="389941"/>
                            <a:pt x="1643582" y="297907"/>
                          </a:cubicBezTo>
                          <a:cubicBezTo>
                            <a:pt x="1776796" y="205873"/>
                            <a:pt x="1942385" y="135539"/>
                            <a:pt x="2162608" y="0"/>
                          </a:cubicBezTo>
                          <a:cubicBezTo>
                            <a:pt x="2328653" y="80186"/>
                            <a:pt x="2462542" y="179606"/>
                            <a:pt x="2573503" y="235843"/>
                          </a:cubicBezTo>
                          <a:cubicBezTo>
                            <a:pt x="2684464" y="292080"/>
                            <a:pt x="2854498" y="417200"/>
                            <a:pt x="2941147" y="446860"/>
                          </a:cubicBezTo>
                          <a:cubicBezTo>
                            <a:pt x="3027796" y="476520"/>
                            <a:pt x="3221054" y="651111"/>
                            <a:pt x="3352042" y="682703"/>
                          </a:cubicBezTo>
                          <a:cubicBezTo>
                            <a:pt x="3483030" y="714295"/>
                            <a:pt x="3591229" y="834769"/>
                            <a:pt x="3741311" y="906134"/>
                          </a:cubicBezTo>
                          <a:cubicBezTo>
                            <a:pt x="3891393" y="977498"/>
                            <a:pt x="4069138" y="1118485"/>
                            <a:pt x="4325215" y="1241279"/>
                          </a:cubicBezTo>
                          <a:cubicBezTo>
                            <a:pt x="4085536" y="1267202"/>
                            <a:pt x="4009250" y="1238716"/>
                            <a:pt x="3698059" y="1241279"/>
                          </a:cubicBezTo>
                          <a:cubicBezTo>
                            <a:pt x="3386868" y="1243842"/>
                            <a:pt x="3256087" y="1202457"/>
                            <a:pt x="3070903" y="1241279"/>
                          </a:cubicBezTo>
                          <a:cubicBezTo>
                            <a:pt x="2885719" y="1280101"/>
                            <a:pt x="2776900" y="1224125"/>
                            <a:pt x="2616755" y="1241279"/>
                          </a:cubicBezTo>
                          <a:cubicBezTo>
                            <a:pt x="2456610" y="1258433"/>
                            <a:pt x="2336846" y="1235804"/>
                            <a:pt x="2162608" y="1241279"/>
                          </a:cubicBezTo>
                          <a:cubicBezTo>
                            <a:pt x="1988370" y="1246754"/>
                            <a:pt x="1867997" y="1198681"/>
                            <a:pt x="1751712" y="1241279"/>
                          </a:cubicBezTo>
                          <a:cubicBezTo>
                            <a:pt x="1635427" y="1283877"/>
                            <a:pt x="1328959" y="1231233"/>
                            <a:pt x="1124556" y="1241279"/>
                          </a:cubicBezTo>
                          <a:cubicBezTo>
                            <a:pt x="920153" y="1251325"/>
                            <a:pt x="860122" y="1198170"/>
                            <a:pt x="713660" y="1241279"/>
                          </a:cubicBezTo>
                          <a:cubicBezTo>
                            <a:pt x="567198" y="1284388"/>
                            <a:pt x="319079" y="1229965"/>
                            <a:pt x="0" y="1241279"/>
                          </a:cubicBezTo>
                          <a:close/>
                        </a:path>
                        <a:path w="4325215" h="1241279" stroke="0" extrusionOk="0">
                          <a:moveTo>
                            <a:pt x="0" y="1241279"/>
                          </a:moveTo>
                          <a:cubicBezTo>
                            <a:pt x="173848" y="1108691"/>
                            <a:pt x="312489" y="1077116"/>
                            <a:pt x="432522" y="993023"/>
                          </a:cubicBezTo>
                          <a:cubicBezTo>
                            <a:pt x="552555" y="908930"/>
                            <a:pt x="750330" y="852531"/>
                            <a:pt x="865043" y="744767"/>
                          </a:cubicBezTo>
                          <a:cubicBezTo>
                            <a:pt x="979756" y="637003"/>
                            <a:pt x="1055677" y="642340"/>
                            <a:pt x="1232687" y="533750"/>
                          </a:cubicBezTo>
                          <a:cubicBezTo>
                            <a:pt x="1409697" y="425160"/>
                            <a:pt x="1536025" y="392000"/>
                            <a:pt x="1621956" y="310320"/>
                          </a:cubicBezTo>
                          <a:cubicBezTo>
                            <a:pt x="1707887" y="228640"/>
                            <a:pt x="1991320" y="160065"/>
                            <a:pt x="2162608" y="0"/>
                          </a:cubicBezTo>
                          <a:cubicBezTo>
                            <a:pt x="2323078" y="91914"/>
                            <a:pt x="2459163" y="208445"/>
                            <a:pt x="2573503" y="235843"/>
                          </a:cubicBezTo>
                          <a:cubicBezTo>
                            <a:pt x="2687843" y="263241"/>
                            <a:pt x="2870226" y="416576"/>
                            <a:pt x="2962773" y="459273"/>
                          </a:cubicBezTo>
                          <a:cubicBezTo>
                            <a:pt x="3055320" y="501970"/>
                            <a:pt x="3186746" y="633508"/>
                            <a:pt x="3373668" y="695116"/>
                          </a:cubicBezTo>
                          <a:cubicBezTo>
                            <a:pt x="3560590" y="756724"/>
                            <a:pt x="3662029" y="899867"/>
                            <a:pt x="3762937" y="918546"/>
                          </a:cubicBezTo>
                          <a:cubicBezTo>
                            <a:pt x="3863845" y="937225"/>
                            <a:pt x="4042742" y="1165606"/>
                            <a:pt x="4325215" y="1241279"/>
                          </a:cubicBezTo>
                          <a:cubicBezTo>
                            <a:pt x="4111382" y="1295344"/>
                            <a:pt x="3965089" y="1193506"/>
                            <a:pt x="3827815" y="1241279"/>
                          </a:cubicBezTo>
                          <a:cubicBezTo>
                            <a:pt x="3690541" y="1289052"/>
                            <a:pt x="3577812" y="1238806"/>
                            <a:pt x="3416920" y="1241279"/>
                          </a:cubicBezTo>
                          <a:cubicBezTo>
                            <a:pt x="3256029" y="1243752"/>
                            <a:pt x="3047679" y="1213881"/>
                            <a:pt x="2876268" y="1241279"/>
                          </a:cubicBezTo>
                          <a:cubicBezTo>
                            <a:pt x="2704857" y="1268677"/>
                            <a:pt x="2494878" y="1206393"/>
                            <a:pt x="2249112" y="1241279"/>
                          </a:cubicBezTo>
                          <a:cubicBezTo>
                            <a:pt x="2003346" y="1276165"/>
                            <a:pt x="2017528" y="1217756"/>
                            <a:pt x="1838216" y="1241279"/>
                          </a:cubicBezTo>
                          <a:cubicBezTo>
                            <a:pt x="1658904" y="1264802"/>
                            <a:pt x="1500935" y="1191651"/>
                            <a:pt x="1211060" y="1241279"/>
                          </a:cubicBezTo>
                          <a:cubicBezTo>
                            <a:pt x="921185" y="1290907"/>
                            <a:pt x="896203" y="1220084"/>
                            <a:pt x="800165" y="1241279"/>
                          </a:cubicBezTo>
                          <a:cubicBezTo>
                            <a:pt x="704128" y="1262474"/>
                            <a:pt x="183122" y="1214403"/>
                            <a:pt x="0" y="1241279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/>
                        </a:gs>
                        <a:gs pos="47000">
                          <a:srgbClr val="FFC000"/>
                        </a:gs>
                        <a:gs pos="70000">
                          <a:schemeClr val="accent6"/>
                        </a:gs>
                      </a:gsLst>
                      <a:lin ang="18900000" scaled="1"/>
                      <a:tileRect/>
                    </a:gradFill>
                    <a:ln>
                      <a:solidFill>
                        <a:srgbClr val="2A539C">
                          <a:alpha val="0"/>
                        </a:srgbClr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1874771322">
                            <a:prstGeom prst="triangle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>
                  <mc:Choice xmlns:am3d="http://schemas.microsoft.com/office/drawing/2017/model3d" Requires="am3d">
                    <p:graphicFrame>
                      <p:nvGraphicFramePr>
                        <p:cNvPr id="8" name="3D Model 7" descr="Grass patch">
                          <a:extLst>
                            <a:ext uri="{FF2B5EF4-FFF2-40B4-BE49-F238E27FC236}">
                              <a16:creationId xmlns:a16="http://schemas.microsoft.com/office/drawing/2014/main" id="{193A2C6D-6931-B921-6C1B-3FAB7E6EAA74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589292727"/>
                            </p:ext>
                          </p:extLst>
                        </p:nvPr>
                      </p:nvGraphicFramePr>
                      <p:xfrm rot="21250106">
                        <a:off x="1973122" y="3109464"/>
                        <a:ext cx="3563824" cy="1530069"/>
                      </p:xfrm>
                      <a:graphic>
                        <a:graphicData uri="http://schemas.microsoft.com/office/drawing/2017/model3d">
                          <am3d:model3d r:embed="rId2">
                            <am3d:spPr>
                              <a:xfrm rot="21250106">
                                <a:off x="0" y="0"/>
                                <a:ext cx="3563824" cy="1530069"/>
                              </a:xfrm>
                              <a:prstGeom prst="rect">
                                <a:avLst/>
                              </a:prstGeom>
                            </am3d:spPr>
                            <am3d:camera>
                              <am3d:pos x="0" y="0" z="57901219"/>
                              <am3d:up dx="0" dy="36000000" dz="0"/>
                              <am3d:lookAt x="0" y="0" z="0"/>
                              <am3d:perspective fov="2700000"/>
                            </am3d:camera>
                            <am3d:trans>
                              <am3d:meterPerModelUnit n="1681160" d="1000000"/>
                              <am3d:preTrans dx="5390755" dy="-1339975" dz="2"/>
                              <am3d:scale>
                                <am3d:sx n="1000000" d="1000000"/>
                                <am3d:sy n="1000000" d="1000000"/>
                                <am3d:sz n="1000000" d="1000000"/>
                              </am3d:scale>
                              <am3d:rot ax="2260257" ay="-2210098" az="-1490265"/>
                              <am3d:postTrans dx="0" dy="0" dz="0"/>
                            </am3d:trans>
                            <am3d:raster rName="Office3DRenderer" rVer="16.0.8326">
                              <am3d:blip r:embed="rId5"/>
                            </am3d:raster>
                            <am3d:objViewport viewportSz="3924958"/>
                            <am3d:ambientLight>
                              <am3d:clr>
                                <a:scrgbClr r="50000" g="50000" b="50000"/>
                              </am3d:clr>
                              <am3d:illuminance n="500000" d="1000000"/>
                            </am3d:ambientLight>
                            <am3d:ptLight rad="0">
                              <am3d:clr>
                                <a:scrgbClr r="100000" g="75000" b="50000"/>
                              </am3d:clr>
                              <am3d:intensity n="9765625" d="1000000"/>
                              <am3d:pos x="21959998" y="70920001" z="16344003"/>
                            </am3d:ptLight>
                            <am3d:ptLight rad="0">
                              <am3d:clr>
                                <a:scrgbClr r="40000" g="60000" b="95000"/>
                              </am3d:clr>
                              <am3d:intensity n="12250000" d="1000000"/>
                              <am3d:pos x="-37964106" y="51130435" z="57631972"/>
                            </am3d:ptLight>
                            <am3d:ptLight rad="0">
                              <am3d:clr>
                                <a:scrgbClr r="86837" g="72700" b="100000"/>
                              </am3d:clr>
                              <am3d:intensity n="3125000" d="1000000"/>
                              <am3d:pos x="-37739122" y="58056624" z="-34769649"/>
                            </am3d:ptLight>
                          </am3d:model3d>
                        </a:graphicData>
                      </a:graphic>
                    </p:graphicFrame>
                  </mc:Choice>
                  <mc:Fallback>
                    <p:pic>
                      <p:nvPicPr>
                        <p:cNvPr id="8" name="3D Model 7" descr="Grass patch">
                          <a:extLst>
                            <a:ext uri="{FF2B5EF4-FFF2-40B4-BE49-F238E27FC236}">
                              <a16:creationId xmlns:a16="http://schemas.microsoft.com/office/drawing/2014/main" id="{193A2C6D-6931-B921-6C1B-3FAB7E6EAA74}"/>
                            </a:ext>
                          </a:extLst>
                        </p:cNvPr>
                        <p:cNvPicPr>
                          <a:picLocks noGrp="1" noRot="1" noChangeAspect="1" noMove="1" noResize="1" noEditPoints="1" noAdjustHandles="1" noChangeArrowheads="1" noChangeShapeType="1" noCrop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 rot="21250106">
                          <a:off x="1973122" y="3109464"/>
                          <a:ext cx="3563824" cy="1530069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am3d="http://schemas.microsoft.com/office/drawing/2017/model3d" Requires="am3d">
                    <p:graphicFrame>
                      <p:nvGraphicFramePr>
                        <p:cNvPr id="14" name="3D Model 13" descr="Grass patch">
                          <a:extLst>
                            <a:ext uri="{FF2B5EF4-FFF2-40B4-BE49-F238E27FC236}">
                              <a16:creationId xmlns:a16="http://schemas.microsoft.com/office/drawing/2014/main" id="{FB967373-F102-BD9C-A616-73EB771698F0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05818675"/>
                            </p:ext>
                          </p:extLst>
                        </p:nvPr>
                      </p:nvGraphicFramePr>
                      <p:xfrm rot="21250106">
                        <a:off x="965618" y="1686006"/>
                        <a:ext cx="3310284" cy="1727806"/>
                      </p:xfrm>
                      <a:graphic>
                        <a:graphicData uri="http://schemas.microsoft.com/office/drawing/2017/model3d">
                          <am3d:model3d r:embed="rId2">
                            <am3d:spPr>
                              <a:xfrm rot="21250106">
                                <a:off x="0" y="0"/>
                                <a:ext cx="3310284" cy="1727806"/>
                              </a:xfrm>
                              <a:prstGeom prst="rect">
                                <a:avLst/>
                              </a:prstGeom>
                            </am3d:spPr>
                            <am3d:camera>
                              <am3d:pos x="0" y="0" z="57901219"/>
                              <am3d:up dx="0" dy="36000000" dz="0"/>
                              <am3d:lookAt x="0" y="0" z="0"/>
                              <am3d:perspective fov="2700000"/>
                            </am3d:camera>
                            <am3d:trans>
                              <am3d:meterPerModelUnit n="1681160" d="1000000"/>
                              <am3d:preTrans dx="5390755" dy="-1339975" dz="2"/>
                              <am3d:scale>
                                <am3d:sx n="1000000" d="1000000"/>
                                <am3d:sy n="1000000" d="1000000"/>
                                <am3d:sz n="1000000" d="1000000"/>
                              </am3d:scale>
                              <am3d:rot ax="8655924" ay="1876364" az="9571184"/>
                              <am3d:postTrans dx="0" dy="0" dz="0"/>
                            </am3d:trans>
                            <am3d:raster rName="Office3DRenderer" rVer="16.0.8326">
                              <am3d:blip r:embed="rId6"/>
                            </am3d:raster>
                            <am3d:objViewport viewportSz="3891600"/>
                            <am3d:ambientLight>
                              <am3d:clr>
                                <a:scrgbClr r="50000" g="50000" b="50000"/>
                              </am3d:clr>
                              <am3d:illuminance n="500000" d="1000000"/>
                            </am3d:ambientLight>
                            <am3d:ptLight rad="0">
                              <am3d:clr>
                                <a:scrgbClr r="100000" g="75000" b="50000"/>
                              </am3d:clr>
                              <am3d:intensity n="9765625" d="1000000"/>
                              <am3d:pos x="21959998" y="70920001" z="16344003"/>
                            </am3d:ptLight>
                            <am3d:ptLight rad="0">
                              <am3d:clr>
                                <a:scrgbClr r="40000" g="60000" b="95000"/>
                              </am3d:clr>
                              <am3d:intensity n="12250000" d="1000000"/>
                              <am3d:pos x="-37964106" y="51130435" z="57631972"/>
                            </am3d:ptLight>
                            <am3d:ptLight rad="0">
                              <am3d:clr>
                                <a:scrgbClr r="86837" g="72700" b="100000"/>
                              </am3d:clr>
                              <am3d:intensity n="3125000" d="1000000"/>
                              <am3d:pos x="-37739122" y="58056624" z="-34769649"/>
                            </am3d:ptLight>
                          </am3d:model3d>
                        </a:graphicData>
                      </a:graphic>
                    </p:graphicFrame>
                  </mc:Choice>
                  <mc:Fallback>
                    <p:pic>
                      <p:nvPicPr>
                        <p:cNvPr id="14" name="3D Model 13" descr="Grass patch">
                          <a:extLst>
                            <a:ext uri="{FF2B5EF4-FFF2-40B4-BE49-F238E27FC236}">
                              <a16:creationId xmlns:a16="http://schemas.microsoft.com/office/drawing/2014/main" id="{FB967373-F102-BD9C-A616-73EB771698F0}"/>
                            </a:ext>
                          </a:extLst>
                        </p:cNvPr>
                        <p:cNvPicPr>
                          <a:picLocks noGrp="1" noRot="1" noChangeAspect="1" noMove="1" noResize="1" noEditPoints="1" noAdjustHandles="1" noChangeArrowheads="1" noChangeShapeType="1" noCrop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 rot="21250106">
                          <a:off x="965618" y="1686006"/>
                          <a:ext cx="3310284" cy="172780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p:sp>
                  <p:nvSpPr>
                    <p:cNvPr id="4" name="Freeform: Shape 3">
                      <a:extLst>
                        <a:ext uri="{FF2B5EF4-FFF2-40B4-BE49-F238E27FC236}">
                          <a16:creationId xmlns:a16="http://schemas.microsoft.com/office/drawing/2014/main" id="{1A2403B0-ABD3-81CA-1944-9ADF9566DAC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243040" y="856832"/>
                      <a:ext cx="2945226" cy="1198872"/>
                    </a:xfrm>
                    <a:custGeom>
                      <a:avLst/>
                      <a:gdLst>
                        <a:gd name="connsiteX0" fmla="*/ 574673 w 5465734"/>
                        <a:gd name="connsiteY0" fmla="*/ 1459092 h 1869204"/>
                        <a:gd name="connsiteX1" fmla="*/ 1489073 w 5465734"/>
                        <a:gd name="connsiteY1" fmla="*/ 859017 h 1869204"/>
                        <a:gd name="connsiteX2" fmla="*/ 2193923 w 5465734"/>
                        <a:gd name="connsiteY2" fmla="*/ 297042 h 1869204"/>
                        <a:gd name="connsiteX3" fmla="*/ 3051173 w 5465734"/>
                        <a:gd name="connsiteY3" fmla="*/ 11292 h 1869204"/>
                        <a:gd name="connsiteX4" fmla="*/ 3784598 w 5465734"/>
                        <a:gd name="connsiteY4" fmla="*/ 668517 h 1869204"/>
                        <a:gd name="connsiteX5" fmla="*/ 4137023 w 5465734"/>
                        <a:gd name="connsiteY5" fmla="*/ 1354317 h 1869204"/>
                        <a:gd name="connsiteX6" fmla="*/ 4537073 w 5465734"/>
                        <a:gd name="connsiteY6" fmla="*/ 1668642 h 1869204"/>
                        <a:gd name="connsiteX7" fmla="*/ 5251448 w 5465734"/>
                        <a:gd name="connsiteY7" fmla="*/ 1859142 h 1869204"/>
                        <a:gd name="connsiteX8" fmla="*/ 327023 w 5465734"/>
                        <a:gd name="connsiteY8" fmla="*/ 1801992 h 1869204"/>
                        <a:gd name="connsiteX9" fmla="*/ 574673 w 5465734"/>
                        <a:gd name="connsiteY9" fmla="*/ 1459092 h 1869204"/>
                        <a:gd name="connsiteX0" fmla="*/ 574673 w 5484433"/>
                        <a:gd name="connsiteY0" fmla="*/ 1459092 h 1869204"/>
                        <a:gd name="connsiteX1" fmla="*/ 1489073 w 5484433"/>
                        <a:gd name="connsiteY1" fmla="*/ 859017 h 1869204"/>
                        <a:gd name="connsiteX2" fmla="*/ 2193923 w 5484433"/>
                        <a:gd name="connsiteY2" fmla="*/ 297042 h 1869204"/>
                        <a:gd name="connsiteX3" fmla="*/ 3051173 w 5484433"/>
                        <a:gd name="connsiteY3" fmla="*/ 11292 h 1869204"/>
                        <a:gd name="connsiteX4" fmla="*/ 3784598 w 5484433"/>
                        <a:gd name="connsiteY4" fmla="*/ 668517 h 1869204"/>
                        <a:gd name="connsiteX5" fmla="*/ 4137023 w 5484433"/>
                        <a:gd name="connsiteY5" fmla="*/ 1354317 h 1869204"/>
                        <a:gd name="connsiteX6" fmla="*/ 4678124 w 5484433"/>
                        <a:gd name="connsiteY6" fmla="*/ 1563335 h 1869204"/>
                        <a:gd name="connsiteX7" fmla="*/ 5251448 w 5484433"/>
                        <a:gd name="connsiteY7" fmla="*/ 1859142 h 1869204"/>
                        <a:gd name="connsiteX8" fmla="*/ 327023 w 5484433"/>
                        <a:gd name="connsiteY8" fmla="*/ 1801992 h 1869204"/>
                        <a:gd name="connsiteX9" fmla="*/ 574673 w 5484433"/>
                        <a:gd name="connsiteY9" fmla="*/ 1459092 h 1869204"/>
                        <a:gd name="connsiteX0" fmla="*/ 574673 w 5482156"/>
                        <a:gd name="connsiteY0" fmla="*/ 1459092 h 1869204"/>
                        <a:gd name="connsiteX1" fmla="*/ 1489073 w 5482156"/>
                        <a:gd name="connsiteY1" fmla="*/ 859017 h 1869204"/>
                        <a:gd name="connsiteX2" fmla="*/ 2193923 w 5482156"/>
                        <a:gd name="connsiteY2" fmla="*/ 297042 h 1869204"/>
                        <a:gd name="connsiteX3" fmla="*/ 3051173 w 5482156"/>
                        <a:gd name="connsiteY3" fmla="*/ 11292 h 1869204"/>
                        <a:gd name="connsiteX4" fmla="*/ 3784598 w 5482156"/>
                        <a:gd name="connsiteY4" fmla="*/ 668517 h 1869204"/>
                        <a:gd name="connsiteX5" fmla="*/ 4242812 w 5482156"/>
                        <a:gd name="connsiteY5" fmla="*/ 1196356 h 1869204"/>
                        <a:gd name="connsiteX6" fmla="*/ 4678124 w 5482156"/>
                        <a:gd name="connsiteY6" fmla="*/ 1563335 h 1869204"/>
                        <a:gd name="connsiteX7" fmla="*/ 5251448 w 5482156"/>
                        <a:gd name="connsiteY7" fmla="*/ 1859142 h 1869204"/>
                        <a:gd name="connsiteX8" fmla="*/ 327023 w 5482156"/>
                        <a:gd name="connsiteY8" fmla="*/ 1801992 h 1869204"/>
                        <a:gd name="connsiteX9" fmla="*/ 574673 w 5482156"/>
                        <a:gd name="connsiteY9" fmla="*/ 1459092 h 1869204"/>
                        <a:gd name="connsiteX0" fmla="*/ 681586 w 5440966"/>
                        <a:gd name="connsiteY0" fmla="*/ 1480153 h 1868583"/>
                        <a:gd name="connsiteX1" fmla="*/ 1447883 w 5440966"/>
                        <a:gd name="connsiteY1" fmla="*/ 859017 h 1868583"/>
                        <a:gd name="connsiteX2" fmla="*/ 2152733 w 5440966"/>
                        <a:gd name="connsiteY2" fmla="*/ 297042 h 1868583"/>
                        <a:gd name="connsiteX3" fmla="*/ 3009983 w 5440966"/>
                        <a:gd name="connsiteY3" fmla="*/ 11292 h 1868583"/>
                        <a:gd name="connsiteX4" fmla="*/ 3743408 w 5440966"/>
                        <a:gd name="connsiteY4" fmla="*/ 668517 h 1868583"/>
                        <a:gd name="connsiteX5" fmla="*/ 4201622 w 5440966"/>
                        <a:gd name="connsiteY5" fmla="*/ 1196356 h 1868583"/>
                        <a:gd name="connsiteX6" fmla="*/ 4636934 w 5440966"/>
                        <a:gd name="connsiteY6" fmla="*/ 1563335 h 1868583"/>
                        <a:gd name="connsiteX7" fmla="*/ 5210258 w 5440966"/>
                        <a:gd name="connsiteY7" fmla="*/ 1859142 h 1868583"/>
                        <a:gd name="connsiteX8" fmla="*/ 285833 w 5440966"/>
                        <a:gd name="connsiteY8" fmla="*/ 1801992 h 1868583"/>
                        <a:gd name="connsiteX9" fmla="*/ 681586 w 5440966"/>
                        <a:gd name="connsiteY9" fmla="*/ 1480153 h 1868583"/>
                        <a:gd name="connsiteX0" fmla="*/ 684712 w 5444092"/>
                        <a:gd name="connsiteY0" fmla="*/ 1480299 h 1868731"/>
                        <a:gd name="connsiteX1" fmla="*/ 1563850 w 5444092"/>
                        <a:gd name="connsiteY1" fmla="*/ 880224 h 1868731"/>
                        <a:gd name="connsiteX2" fmla="*/ 2155859 w 5444092"/>
                        <a:gd name="connsiteY2" fmla="*/ 297188 h 1868731"/>
                        <a:gd name="connsiteX3" fmla="*/ 3013109 w 5444092"/>
                        <a:gd name="connsiteY3" fmla="*/ 11438 h 1868731"/>
                        <a:gd name="connsiteX4" fmla="*/ 3746534 w 5444092"/>
                        <a:gd name="connsiteY4" fmla="*/ 668663 h 1868731"/>
                        <a:gd name="connsiteX5" fmla="*/ 4204748 w 5444092"/>
                        <a:gd name="connsiteY5" fmla="*/ 1196502 h 1868731"/>
                        <a:gd name="connsiteX6" fmla="*/ 4640060 w 5444092"/>
                        <a:gd name="connsiteY6" fmla="*/ 1563481 h 1868731"/>
                        <a:gd name="connsiteX7" fmla="*/ 5213384 w 5444092"/>
                        <a:gd name="connsiteY7" fmla="*/ 1859288 h 1868731"/>
                        <a:gd name="connsiteX8" fmla="*/ 288959 w 5444092"/>
                        <a:gd name="connsiteY8" fmla="*/ 1802138 h 1868731"/>
                        <a:gd name="connsiteX9" fmla="*/ 684712 w 5444092"/>
                        <a:gd name="connsiteY9" fmla="*/ 1480299 h 1868731"/>
                        <a:gd name="connsiteX0" fmla="*/ 684712 w 5444092"/>
                        <a:gd name="connsiteY0" fmla="*/ 1342891 h 1731322"/>
                        <a:gd name="connsiteX1" fmla="*/ 1563850 w 5444092"/>
                        <a:gd name="connsiteY1" fmla="*/ 742816 h 1731322"/>
                        <a:gd name="connsiteX2" fmla="*/ 2155859 w 5444092"/>
                        <a:gd name="connsiteY2" fmla="*/ 159780 h 1731322"/>
                        <a:gd name="connsiteX3" fmla="*/ 3027214 w 5444092"/>
                        <a:gd name="connsiteY3" fmla="*/ 21461 h 1731322"/>
                        <a:gd name="connsiteX4" fmla="*/ 3746534 w 5444092"/>
                        <a:gd name="connsiteY4" fmla="*/ 531255 h 1731322"/>
                        <a:gd name="connsiteX5" fmla="*/ 4204748 w 5444092"/>
                        <a:gd name="connsiteY5" fmla="*/ 1059094 h 1731322"/>
                        <a:gd name="connsiteX6" fmla="*/ 4640060 w 5444092"/>
                        <a:gd name="connsiteY6" fmla="*/ 1426073 h 1731322"/>
                        <a:gd name="connsiteX7" fmla="*/ 5213384 w 5444092"/>
                        <a:gd name="connsiteY7" fmla="*/ 1721880 h 1731322"/>
                        <a:gd name="connsiteX8" fmla="*/ 288959 w 5444092"/>
                        <a:gd name="connsiteY8" fmla="*/ 1664730 h 1731322"/>
                        <a:gd name="connsiteX9" fmla="*/ 684712 w 5444092"/>
                        <a:gd name="connsiteY9" fmla="*/ 1342891 h 1731322"/>
                        <a:gd name="connsiteX0" fmla="*/ 684712 w 5453412"/>
                        <a:gd name="connsiteY0" fmla="*/ 1342891 h 1731322"/>
                        <a:gd name="connsiteX1" fmla="*/ 1563850 w 5453412"/>
                        <a:gd name="connsiteY1" fmla="*/ 742816 h 1731322"/>
                        <a:gd name="connsiteX2" fmla="*/ 2155859 w 5453412"/>
                        <a:gd name="connsiteY2" fmla="*/ 159780 h 1731322"/>
                        <a:gd name="connsiteX3" fmla="*/ 3027214 w 5453412"/>
                        <a:gd name="connsiteY3" fmla="*/ 21461 h 1731322"/>
                        <a:gd name="connsiteX4" fmla="*/ 3746534 w 5453412"/>
                        <a:gd name="connsiteY4" fmla="*/ 531255 h 1731322"/>
                        <a:gd name="connsiteX5" fmla="*/ 4204748 w 5453412"/>
                        <a:gd name="connsiteY5" fmla="*/ 1059094 h 1731322"/>
                        <a:gd name="connsiteX6" fmla="*/ 4703533 w 5453412"/>
                        <a:gd name="connsiteY6" fmla="*/ 1389216 h 1731322"/>
                        <a:gd name="connsiteX7" fmla="*/ 5213384 w 5453412"/>
                        <a:gd name="connsiteY7" fmla="*/ 1721880 h 1731322"/>
                        <a:gd name="connsiteX8" fmla="*/ 288959 w 5453412"/>
                        <a:gd name="connsiteY8" fmla="*/ 1664730 h 1731322"/>
                        <a:gd name="connsiteX9" fmla="*/ 684712 w 5453412"/>
                        <a:gd name="connsiteY9" fmla="*/ 1342891 h 1731322"/>
                        <a:gd name="connsiteX0" fmla="*/ 684712 w 5451805"/>
                        <a:gd name="connsiteY0" fmla="*/ 1342891 h 1731322"/>
                        <a:gd name="connsiteX1" fmla="*/ 1563850 w 5451805"/>
                        <a:gd name="connsiteY1" fmla="*/ 742816 h 1731322"/>
                        <a:gd name="connsiteX2" fmla="*/ 2155859 w 5451805"/>
                        <a:gd name="connsiteY2" fmla="*/ 159780 h 1731322"/>
                        <a:gd name="connsiteX3" fmla="*/ 3027214 w 5451805"/>
                        <a:gd name="connsiteY3" fmla="*/ 21461 h 1731322"/>
                        <a:gd name="connsiteX4" fmla="*/ 3746534 w 5451805"/>
                        <a:gd name="connsiteY4" fmla="*/ 531255 h 1731322"/>
                        <a:gd name="connsiteX5" fmla="*/ 4275274 w 5451805"/>
                        <a:gd name="connsiteY5" fmla="*/ 1022236 h 1731322"/>
                        <a:gd name="connsiteX6" fmla="*/ 4703533 w 5451805"/>
                        <a:gd name="connsiteY6" fmla="*/ 1389216 h 1731322"/>
                        <a:gd name="connsiteX7" fmla="*/ 5213384 w 5451805"/>
                        <a:gd name="connsiteY7" fmla="*/ 1721880 h 1731322"/>
                        <a:gd name="connsiteX8" fmla="*/ 288959 w 5451805"/>
                        <a:gd name="connsiteY8" fmla="*/ 1664730 h 1731322"/>
                        <a:gd name="connsiteX9" fmla="*/ 684712 w 5451805"/>
                        <a:gd name="connsiteY9" fmla="*/ 1342891 h 1731322"/>
                        <a:gd name="connsiteX0" fmla="*/ 684712 w 5451805"/>
                        <a:gd name="connsiteY0" fmla="*/ 1268392 h 1656823"/>
                        <a:gd name="connsiteX1" fmla="*/ 1563850 w 5451805"/>
                        <a:gd name="connsiteY1" fmla="*/ 668317 h 1656823"/>
                        <a:gd name="connsiteX2" fmla="*/ 2155859 w 5451805"/>
                        <a:gd name="connsiteY2" fmla="*/ 85281 h 1656823"/>
                        <a:gd name="connsiteX3" fmla="*/ 3006056 w 5451805"/>
                        <a:gd name="connsiteY3" fmla="*/ 41738 h 1656823"/>
                        <a:gd name="connsiteX4" fmla="*/ 3746534 w 5451805"/>
                        <a:gd name="connsiteY4" fmla="*/ 456756 h 1656823"/>
                        <a:gd name="connsiteX5" fmla="*/ 4275274 w 5451805"/>
                        <a:gd name="connsiteY5" fmla="*/ 947737 h 1656823"/>
                        <a:gd name="connsiteX6" fmla="*/ 4703533 w 5451805"/>
                        <a:gd name="connsiteY6" fmla="*/ 1314717 h 1656823"/>
                        <a:gd name="connsiteX7" fmla="*/ 5213384 w 5451805"/>
                        <a:gd name="connsiteY7" fmla="*/ 1647381 h 1656823"/>
                        <a:gd name="connsiteX8" fmla="*/ 288959 w 5451805"/>
                        <a:gd name="connsiteY8" fmla="*/ 1590231 h 1656823"/>
                        <a:gd name="connsiteX9" fmla="*/ 684712 w 5451805"/>
                        <a:gd name="connsiteY9" fmla="*/ 1268392 h 16568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451805" h="1656823">
                          <a:moveTo>
                            <a:pt x="684712" y="1268392"/>
                          </a:moveTo>
                          <a:cubicBezTo>
                            <a:pt x="897194" y="1114740"/>
                            <a:pt x="1270804" y="868342"/>
                            <a:pt x="1563850" y="668317"/>
                          </a:cubicBezTo>
                          <a:cubicBezTo>
                            <a:pt x="1809041" y="471132"/>
                            <a:pt x="1915492" y="189711"/>
                            <a:pt x="2155859" y="85281"/>
                          </a:cubicBezTo>
                          <a:cubicBezTo>
                            <a:pt x="2396226" y="-19149"/>
                            <a:pt x="2740944" y="-20174"/>
                            <a:pt x="3006056" y="41738"/>
                          </a:cubicBezTo>
                          <a:cubicBezTo>
                            <a:pt x="3271168" y="103650"/>
                            <a:pt x="3534998" y="305756"/>
                            <a:pt x="3746534" y="456756"/>
                          </a:cubicBezTo>
                          <a:cubicBezTo>
                            <a:pt x="3958070" y="607756"/>
                            <a:pt x="4115774" y="804744"/>
                            <a:pt x="4275274" y="947737"/>
                          </a:cubicBezTo>
                          <a:cubicBezTo>
                            <a:pt x="4434774" y="1090731"/>
                            <a:pt x="4547181" y="1198110"/>
                            <a:pt x="4703533" y="1314717"/>
                          </a:cubicBezTo>
                          <a:cubicBezTo>
                            <a:pt x="4859885" y="1431324"/>
                            <a:pt x="5915059" y="1625156"/>
                            <a:pt x="5213384" y="1647381"/>
                          </a:cubicBezTo>
                          <a:cubicBezTo>
                            <a:pt x="4511709" y="1669606"/>
                            <a:pt x="1043738" y="1653396"/>
                            <a:pt x="288959" y="1590231"/>
                          </a:cubicBezTo>
                          <a:cubicBezTo>
                            <a:pt x="-465820" y="1527066"/>
                            <a:pt x="472230" y="1422044"/>
                            <a:pt x="684712" y="1268392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4" name="Flowchart: Manual Operation 33">
                      <a:extLst>
                        <a:ext uri="{FF2B5EF4-FFF2-40B4-BE49-F238E27FC236}">
                          <a16:creationId xmlns:a16="http://schemas.microsoft.com/office/drawing/2014/main" id="{F856BD52-1CA0-7F1B-05B9-FCD0578769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042" y="2083832"/>
                      <a:ext cx="1155210" cy="2028163"/>
                    </a:xfrm>
                    <a:custGeom>
                      <a:avLst/>
                      <a:gdLst>
                        <a:gd name="connsiteX0" fmla="*/ 0 w 1155210"/>
                        <a:gd name="connsiteY0" fmla="*/ 0 h 2028163"/>
                        <a:gd name="connsiteX1" fmla="*/ 542949 w 1155210"/>
                        <a:gd name="connsiteY1" fmla="*/ 0 h 2028163"/>
                        <a:gd name="connsiteX2" fmla="*/ 1155210 w 1155210"/>
                        <a:gd name="connsiteY2" fmla="*/ 0 h 2028163"/>
                        <a:gd name="connsiteX3" fmla="*/ 1065915 w 1155210"/>
                        <a:gd name="connsiteY3" fmla="*/ 527322 h 2028163"/>
                        <a:gd name="connsiteX4" fmla="*/ 980054 w 1155210"/>
                        <a:gd name="connsiteY4" fmla="*/ 1034363 h 2028163"/>
                        <a:gd name="connsiteX5" fmla="*/ 901061 w 1155210"/>
                        <a:gd name="connsiteY5" fmla="*/ 1500841 h 2028163"/>
                        <a:gd name="connsiteX6" fmla="*/ 811766 w 1155210"/>
                        <a:gd name="connsiteY6" fmla="*/ 2028163 h 2028163"/>
                        <a:gd name="connsiteX7" fmla="*/ 361349 w 1155210"/>
                        <a:gd name="connsiteY7" fmla="*/ 2028163 h 2028163"/>
                        <a:gd name="connsiteX8" fmla="*/ 278239 w 1155210"/>
                        <a:gd name="connsiteY8" fmla="*/ 1561686 h 2028163"/>
                        <a:gd name="connsiteX9" fmla="*/ 184288 w 1155210"/>
                        <a:gd name="connsiteY9" fmla="*/ 1034363 h 2028163"/>
                        <a:gd name="connsiteX10" fmla="*/ 104791 w 1155210"/>
                        <a:gd name="connsiteY10" fmla="*/ 588167 h 2028163"/>
                        <a:gd name="connsiteX11" fmla="*/ 0 w 1155210"/>
                        <a:gd name="connsiteY11" fmla="*/ 0 h 2028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55210" h="2028163" fill="none" extrusionOk="0">
                          <a:moveTo>
                            <a:pt x="0" y="0"/>
                          </a:moveTo>
                          <a:cubicBezTo>
                            <a:pt x="164970" y="-22431"/>
                            <a:pt x="315327" y="1179"/>
                            <a:pt x="542949" y="0"/>
                          </a:cubicBezTo>
                          <a:cubicBezTo>
                            <a:pt x="770571" y="-1179"/>
                            <a:pt x="902503" y="72619"/>
                            <a:pt x="1155210" y="0"/>
                          </a:cubicBezTo>
                          <a:cubicBezTo>
                            <a:pt x="1187339" y="134561"/>
                            <a:pt x="1035925" y="359590"/>
                            <a:pt x="1065915" y="527322"/>
                          </a:cubicBezTo>
                          <a:cubicBezTo>
                            <a:pt x="1095904" y="695054"/>
                            <a:pt x="957160" y="885991"/>
                            <a:pt x="980054" y="1034363"/>
                          </a:cubicBezTo>
                          <a:cubicBezTo>
                            <a:pt x="1002947" y="1182735"/>
                            <a:pt x="925739" y="1270430"/>
                            <a:pt x="901061" y="1500841"/>
                          </a:cubicBezTo>
                          <a:cubicBezTo>
                            <a:pt x="876383" y="1731252"/>
                            <a:pt x="787048" y="1915349"/>
                            <a:pt x="811766" y="2028163"/>
                          </a:cubicBezTo>
                          <a:cubicBezTo>
                            <a:pt x="675011" y="2051346"/>
                            <a:pt x="497436" y="1996468"/>
                            <a:pt x="361349" y="2028163"/>
                          </a:cubicBezTo>
                          <a:cubicBezTo>
                            <a:pt x="297999" y="1929226"/>
                            <a:pt x="317489" y="1749719"/>
                            <a:pt x="278239" y="1561686"/>
                          </a:cubicBezTo>
                          <a:cubicBezTo>
                            <a:pt x="238989" y="1373653"/>
                            <a:pt x="242340" y="1170704"/>
                            <a:pt x="184288" y="1034363"/>
                          </a:cubicBezTo>
                          <a:cubicBezTo>
                            <a:pt x="126236" y="898022"/>
                            <a:pt x="124059" y="683706"/>
                            <a:pt x="104791" y="588167"/>
                          </a:cubicBezTo>
                          <a:cubicBezTo>
                            <a:pt x="85523" y="492628"/>
                            <a:pt x="59643" y="197225"/>
                            <a:pt x="0" y="0"/>
                          </a:cubicBezTo>
                          <a:close/>
                        </a:path>
                        <a:path w="1155210" h="2028163" stroke="0" extrusionOk="0">
                          <a:moveTo>
                            <a:pt x="0" y="0"/>
                          </a:moveTo>
                          <a:cubicBezTo>
                            <a:pt x="182191" y="-25924"/>
                            <a:pt x="444114" y="36766"/>
                            <a:pt x="566053" y="0"/>
                          </a:cubicBezTo>
                          <a:cubicBezTo>
                            <a:pt x="687992" y="-36766"/>
                            <a:pt x="979904" y="55536"/>
                            <a:pt x="1155210" y="0"/>
                          </a:cubicBezTo>
                          <a:cubicBezTo>
                            <a:pt x="1157645" y="210931"/>
                            <a:pt x="1054296" y="337725"/>
                            <a:pt x="1076218" y="466477"/>
                          </a:cubicBezTo>
                          <a:cubicBezTo>
                            <a:pt x="1098140" y="595229"/>
                            <a:pt x="1014362" y="756337"/>
                            <a:pt x="997226" y="932955"/>
                          </a:cubicBezTo>
                          <a:cubicBezTo>
                            <a:pt x="980090" y="1109573"/>
                            <a:pt x="878625" y="1308948"/>
                            <a:pt x="904496" y="1480559"/>
                          </a:cubicBezTo>
                          <a:cubicBezTo>
                            <a:pt x="930367" y="1652170"/>
                            <a:pt x="798336" y="1889955"/>
                            <a:pt x="811766" y="2028163"/>
                          </a:cubicBezTo>
                          <a:cubicBezTo>
                            <a:pt x="710689" y="2059250"/>
                            <a:pt x="461616" y="1979984"/>
                            <a:pt x="361349" y="2028163"/>
                          </a:cubicBezTo>
                          <a:cubicBezTo>
                            <a:pt x="294032" y="1858263"/>
                            <a:pt x="332487" y="1711090"/>
                            <a:pt x="278239" y="1561686"/>
                          </a:cubicBezTo>
                          <a:cubicBezTo>
                            <a:pt x="223991" y="1412282"/>
                            <a:pt x="263017" y="1257792"/>
                            <a:pt x="187901" y="1054645"/>
                          </a:cubicBezTo>
                          <a:cubicBezTo>
                            <a:pt x="112785" y="851498"/>
                            <a:pt x="159228" y="773048"/>
                            <a:pt x="104791" y="588167"/>
                          </a:cubicBezTo>
                          <a:cubicBezTo>
                            <a:pt x="50354" y="403286"/>
                            <a:pt x="71145" y="202212"/>
                            <a:pt x="0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C00000">
                            <a:lumMod val="100000"/>
                          </a:srgbClr>
                        </a:gs>
                        <a:gs pos="48000">
                          <a:srgbClr val="FFC000"/>
                        </a:gs>
                        <a:gs pos="100000">
                          <a:schemeClr val="accent6"/>
                        </a:gs>
                      </a:gsLst>
                      <a:lin ang="5400000" scaled="1"/>
                    </a:gradFill>
                    <a:ln w="0" cap="flat">
                      <a:solidFill>
                        <a:srgbClr val="9E844E">
                          <a:alpha val="0"/>
                        </a:srgbClr>
                      </a:solidFill>
                      <a:miter lim="800000"/>
                      <a:extLst>
                        <a:ext uri="{C807C97D-BFC1-408E-A445-0C87EB9F89A2}">
                          <ask:lineSketchStyleProps xmlns:ask="http://schemas.microsoft.com/office/drawing/2018/sketchyshapes" sd="3084318046">
                            <a:custGeom>
                              <a:avLst/>
                              <a:gdLst>
                                <a:gd name="connsiteX0" fmla="*/ 0 w 10000"/>
                                <a:gd name="connsiteY0" fmla="*/ 0 h 10000"/>
                                <a:gd name="connsiteX1" fmla="*/ 10000 w 10000"/>
                                <a:gd name="connsiteY1" fmla="*/ 0 h 10000"/>
                                <a:gd name="connsiteX2" fmla="*/ 8000 w 10000"/>
                                <a:gd name="connsiteY2" fmla="*/ 10000 h 10000"/>
                                <a:gd name="connsiteX3" fmla="*/ 2000 w 10000"/>
                                <a:gd name="connsiteY3" fmla="*/ 10000 h 10000"/>
                                <a:gd name="connsiteX4" fmla="*/ 0 w 10000"/>
                                <a:gd name="connsiteY4" fmla="*/ 0 h 10000"/>
                                <a:gd name="connsiteX0" fmla="*/ 0 w 10000"/>
                                <a:gd name="connsiteY0" fmla="*/ 0 h 10000"/>
                                <a:gd name="connsiteX1" fmla="*/ 10000 w 10000"/>
                                <a:gd name="connsiteY1" fmla="*/ 0 h 10000"/>
                                <a:gd name="connsiteX2" fmla="*/ 8000 w 10000"/>
                                <a:gd name="connsiteY2" fmla="*/ 10000 h 10000"/>
                                <a:gd name="connsiteX3" fmla="*/ 3128 w 10000"/>
                                <a:gd name="connsiteY3" fmla="*/ 10000 h 10000"/>
                                <a:gd name="connsiteX4" fmla="*/ 0 w 10000"/>
                                <a:gd name="connsiteY4" fmla="*/ 0 h 10000"/>
                                <a:gd name="connsiteX0" fmla="*/ 0 w 10000"/>
                                <a:gd name="connsiteY0" fmla="*/ 0 h 10000"/>
                                <a:gd name="connsiteX1" fmla="*/ 10000 w 10000"/>
                                <a:gd name="connsiteY1" fmla="*/ 0 h 10000"/>
                                <a:gd name="connsiteX2" fmla="*/ 7027 w 10000"/>
                                <a:gd name="connsiteY2" fmla="*/ 10000 h 10000"/>
                                <a:gd name="connsiteX3" fmla="*/ 3128 w 10000"/>
                                <a:gd name="connsiteY3" fmla="*/ 10000 h 10000"/>
                                <a:gd name="connsiteX4" fmla="*/ 0 w 10000"/>
                                <a:gd name="connsiteY4" fmla="*/ 0 h 100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10000" h="10000">
                                  <a:moveTo>
                                    <a:pt x="0" y="0"/>
                                  </a:moveTo>
                                  <a:lnTo>
                                    <a:pt x="10000" y="0"/>
                                  </a:lnTo>
                                  <a:lnTo>
                                    <a:pt x="7027" y="10000"/>
                                  </a:lnTo>
                                  <a:lnTo>
                                    <a:pt x="3128" y="10000"/>
                                  </a:lnTo>
                                  <a:lnTo>
                                    <a:pt x="0" y="0"/>
                                  </a:lnTo>
                                  <a:close/>
                                </a:path>
                              </a:pathLst>
                            </a:cu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481" dirty="0"/>
                    </a:p>
                  </p:txBody>
                </p:sp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263BE258-26AA-E386-A31F-CE54F11F72A1}"/>
                        </a:ext>
                      </a:extLst>
                    </p:cNvPr>
                    <p:cNvSpPr/>
                    <p:nvPr/>
                  </p:nvSpPr>
                  <p:spPr>
                    <a:xfrm rot="4715510">
                      <a:off x="3253828" y="2804010"/>
                      <a:ext cx="1993591" cy="6186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b="1" dirty="0"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Gas fluxes</a:t>
                      </a:r>
                    </a:p>
                  </p:txBody>
                </p:sp>
                <p:pic>
                  <p:nvPicPr>
                    <p:cNvPr id="53" name="Graphic 52" descr="Windy with solid fill">
                      <a:extLst>
                        <a:ext uri="{FF2B5EF4-FFF2-40B4-BE49-F238E27FC236}">
                          <a16:creationId xmlns:a16="http://schemas.microsoft.com/office/drawing/2014/main" id="{397AEAE1-302D-9412-F7A7-061B6F822A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3794341" y="2098581"/>
                      <a:ext cx="506503" cy="48387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0" name="Flowchart: Manual Input 20">
                      <a:extLst>
                        <a:ext uri="{FF2B5EF4-FFF2-40B4-BE49-F238E27FC236}">
                          <a16:creationId xmlns:a16="http://schemas.microsoft.com/office/drawing/2014/main" id="{76BE9B79-2815-8679-4469-D4604ADB51EE}"/>
                        </a:ext>
                      </a:extLst>
                    </p:cNvPr>
                    <p:cNvSpPr/>
                    <p:nvPr/>
                  </p:nvSpPr>
                  <p:spPr>
                    <a:xfrm rot="10800000" flipH="1" flipV="1">
                      <a:off x="5066808" y="3261880"/>
                      <a:ext cx="3005568" cy="934416"/>
                    </a:xfrm>
                    <a:custGeom>
                      <a:avLst/>
                      <a:gdLst>
                        <a:gd name="connsiteX0" fmla="*/ 0 w 3005568"/>
                        <a:gd name="connsiteY0" fmla="*/ 783227 h 934416"/>
                        <a:gd name="connsiteX1" fmla="*/ 410761 w 3005568"/>
                        <a:gd name="connsiteY1" fmla="*/ 676186 h 934416"/>
                        <a:gd name="connsiteX2" fmla="*/ 911689 w 3005568"/>
                        <a:gd name="connsiteY2" fmla="*/ 545648 h 934416"/>
                        <a:gd name="connsiteX3" fmla="*/ 1472728 w 3005568"/>
                        <a:gd name="connsiteY3" fmla="*/ 399446 h 934416"/>
                        <a:gd name="connsiteX4" fmla="*/ 1943601 w 3005568"/>
                        <a:gd name="connsiteY4" fmla="*/ 276740 h 934416"/>
                        <a:gd name="connsiteX5" fmla="*/ 2414473 w 3005568"/>
                        <a:gd name="connsiteY5" fmla="*/ 154035 h 934416"/>
                        <a:gd name="connsiteX6" fmla="*/ 3005568 w 3005568"/>
                        <a:gd name="connsiteY6" fmla="*/ 0 h 934416"/>
                        <a:gd name="connsiteX7" fmla="*/ 3005568 w 3005568"/>
                        <a:gd name="connsiteY7" fmla="*/ 457863 h 934416"/>
                        <a:gd name="connsiteX8" fmla="*/ 3005568 w 3005568"/>
                        <a:gd name="connsiteY8" fmla="*/ 934415 h 934416"/>
                        <a:gd name="connsiteX9" fmla="*/ 2564751 w 3005568"/>
                        <a:gd name="connsiteY9" fmla="*/ 934415 h 934416"/>
                        <a:gd name="connsiteX10" fmla="*/ 2063823 w 3005568"/>
                        <a:gd name="connsiteY10" fmla="*/ 934415 h 934416"/>
                        <a:gd name="connsiteX11" fmla="*/ 1592951 w 3005568"/>
                        <a:gd name="connsiteY11" fmla="*/ 934415 h 934416"/>
                        <a:gd name="connsiteX12" fmla="*/ 1152134 w 3005568"/>
                        <a:gd name="connsiteY12" fmla="*/ 934415 h 934416"/>
                        <a:gd name="connsiteX13" fmla="*/ 591095 w 3005568"/>
                        <a:gd name="connsiteY13" fmla="*/ 934415 h 934416"/>
                        <a:gd name="connsiteX14" fmla="*/ 0 w 3005568"/>
                        <a:gd name="connsiteY14" fmla="*/ 934415 h 934416"/>
                        <a:gd name="connsiteX15" fmla="*/ 0 w 3005568"/>
                        <a:gd name="connsiteY15" fmla="*/ 783227 h 9344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005568" h="934416" fill="none" extrusionOk="0">
                          <a:moveTo>
                            <a:pt x="0" y="783227"/>
                          </a:moveTo>
                          <a:cubicBezTo>
                            <a:pt x="153815" y="704092"/>
                            <a:pt x="218555" y="762216"/>
                            <a:pt x="410761" y="676186"/>
                          </a:cubicBezTo>
                          <a:cubicBezTo>
                            <a:pt x="602967" y="590156"/>
                            <a:pt x="794457" y="640142"/>
                            <a:pt x="911689" y="545648"/>
                          </a:cubicBezTo>
                          <a:cubicBezTo>
                            <a:pt x="1028921" y="451154"/>
                            <a:pt x="1369895" y="470567"/>
                            <a:pt x="1472728" y="399446"/>
                          </a:cubicBezTo>
                          <a:cubicBezTo>
                            <a:pt x="1575561" y="328325"/>
                            <a:pt x="1784769" y="352230"/>
                            <a:pt x="1943601" y="276740"/>
                          </a:cubicBezTo>
                          <a:cubicBezTo>
                            <a:pt x="2102433" y="201251"/>
                            <a:pt x="2307168" y="194614"/>
                            <a:pt x="2414473" y="154035"/>
                          </a:cubicBezTo>
                          <a:cubicBezTo>
                            <a:pt x="2521778" y="113456"/>
                            <a:pt x="2858756" y="47736"/>
                            <a:pt x="3005568" y="0"/>
                          </a:cubicBezTo>
                          <a:cubicBezTo>
                            <a:pt x="3033842" y="223346"/>
                            <a:pt x="2999828" y="283393"/>
                            <a:pt x="3005568" y="457863"/>
                          </a:cubicBezTo>
                          <a:cubicBezTo>
                            <a:pt x="3011308" y="632333"/>
                            <a:pt x="3005004" y="775514"/>
                            <a:pt x="3005568" y="934415"/>
                          </a:cubicBezTo>
                          <a:cubicBezTo>
                            <a:pt x="2826953" y="962646"/>
                            <a:pt x="2724195" y="929877"/>
                            <a:pt x="2564751" y="934415"/>
                          </a:cubicBezTo>
                          <a:cubicBezTo>
                            <a:pt x="2405307" y="938953"/>
                            <a:pt x="2239565" y="896997"/>
                            <a:pt x="2063823" y="934415"/>
                          </a:cubicBezTo>
                          <a:cubicBezTo>
                            <a:pt x="1888081" y="971833"/>
                            <a:pt x="1805857" y="914708"/>
                            <a:pt x="1592951" y="934415"/>
                          </a:cubicBezTo>
                          <a:cubicBezTo>
                            <a:pt x="1380045" y="954122"/>
                            <a:pt x="1246825" y="900639"/>
                            <a:pt x="1152134" y="934415"/>
                          </a:cubicBezTo>
                          <a:cubicBezTo>
                            <a:pt x="1057443" y="968191"/>
                            <a:pt x="712539" y="871515"/>
                            <a:pt x="591095" y="934415"/>
                          </a:cubicBezTo>
                          <a:cubicBezTo>
                            <a:pt x="469651" y="997315"/>
                            <a:pt x="205327" y="916407"/>
                            <a:pt x="0" y="934415"/>
                          </a:cubicBezTo>
                          <a:cubicBezTo>
                            <a:pt x="-8095" y="882485"/>
                            <a:pt x="2631" y="844687"/>
                            <a:pt x="0" y="783227"/>
                          </a:cubicBezTo>
                          <a:close/>
                        </a:path>
                        <a:path w="3005568" h="934416" stroke="0" extrusionOk="0">
                          <a:moveTo>
                            <a:pt x="0" y="783227"/>
                          </a:moveTo>
                          <a:cubicBezTo>
                            <a:pt x="224923" y="682980"/>
                            <a:pt x="387301" y="695410"/>
                            <a:pt x="561039" y="637025"/>
                          </a:cubicBezTo>
                          <a:cubicBezTo>
                            <a:pt x="734777" y="578639"/>
                            <a:pt x="867194" y="624298"/>
                            <a:pt x="1122079" y="490822"/>
                          </a:cubicBezTo>
                          <a:cubicBezTo>
                            <a:pt x="1376964" y="357346"/>
                            <a:pt x="1453041" y="458641"/>
                            <a:pt x="1653062" y="352452"/>
                          </a:cubicBezTo>
                          <a:cubicBezTo>
                            <a:pt x="1853083" y="246263"/>
                            <a:pt x="2031933" y="296208"/>
                            <a:pt x="2123935" y="229747"/>
                          </a:cubicBezTo>
                          <a:cubicBezTo>
                            <a:pt x="2215937" y="163286"/>
                            <a:pt x="2471090" y="165795"/>
                            <a:pt x="2564751" y="114873"/>
                          </a:cubicBezTo>
                          <a:cubicBezTo>
                            <a:pt x="2658413" y="63951"/>
                            <a:pt x="2799982" y="86696"/>
                            <a:pt x="3005568" y="0"/>
                          </a:cubicBezTo>
                          <a:cubicBezTo>
                            <a:pt x="3053814" y="96383"/>
                            <a:pt x="2998788" y="318770"/>
                            <a:pt x="3005568" y="467208"/>
                          </a:cubicBezTo>
                          <a:cubicBezTo>
                            <a:pt x="3012348" y="615646"/>
                            <a:pt x="2994992" y="789446"/>
                            <a:pt x="3005568" y="934415"/>
                          </a:cubicBezTo>
                          <a:cubicBezTo>
                            <a:pt x="2849559" y="992582"/>
                            <a:pt x="2739776" y="898835"/>
                            <a:pt x="2504640" y="934415"/>
                          </a:cubicBezTo>
                          <a:cubicBezTo>
                            <a:pt x="2269504" y="969995"/>
                            <a:pt x="2111434" y="926929"/>
                            <a:pt x="1943601" y="934415"/>
                          </a:cubicBezTo>
                          <a:cubicBezTo>
                            <a:pt x="1775768" y="941901"/>
                            <a:pt x="1634969" y="894008"/>
                            <a:pt x="1412617" y="934415"/>
                          </a:cubicBezTo>
                          <a:cubicBezTo>
                            <a:pt x="1190265" y="974822"/>
                            <a:pt x="1133718" y="926105"/>
                            <a:pt x="941745" y="934415"/>
                          </a:cubicBezTo>
                          <a:cubicBezTo>
                            <a:pt x="749772" y="942725"/>
                            <a:pt x="693234" y="910944"/>
                            <a:pt x="530984" y="934415"/>
                          </a:cubicBezTo>
                          <a:cubicBezTo>
                            <a:pt x="368734" y="957886"/>
                            <a:pt x="227923" y="927843"/>
                            <a:pt x="0" y="934415"/>
                          </a:cubicBezTo>
                          <a:cubicBezTo>
                            <a:pt x="-12738" y="871058"/>
                            <a:pt x="4700" y="828528"/>
                            <a:pt x="0" y="783227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/>
                        </a:gs>
                        <a:gs pos="48000">
                          <a:srgbClr val="FFC000"/>
                        </a:gs>
                        <a:gs pos="100000">
                          <a:schemeClr val="accent6"/>
                        </a:gs>
                      </a:gsLst>
                      <a:lin ang="10800000" scaled="1"/>
                      <a:tileRect/>
                    </a:gradFill>
                    <a:ln>
                      <a:solidFill>
                        <a:srgbClr val="9E844E">
                          <a:alpha val="0"/>
                        </a:srgbClr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933777399">
                            <a:custGeom>
                              <a:avLst/>
                              <a:gdLst>
                                <a:gd name="connsiteX0" fmla="*/ 0 w 10000"/>
                                <a:gd name="connsiteY0" fmla="*/ 2000 h 10000"/>
                                <a:gd name="connsiteX1" fmla="*/ 10000 w 10000"/>
                                <a:gd name="connsiteY1" fmla="*/ 0 h 10000"/>
                                <a:gd name="connsiteX2" fmla="*/ 10000 w 10000"/>
                                <a:gd name="connsiteY2" fmla="*/ 10000 h 10000"/>
                                <a:gd name="connsiteX3" fmla="*/ 0 w 10000"/>
                                <a:gd name="connsiteY3" fmla="*/ 10000 h 10000"/>
                                <a:gd name="connsiteX4" fmla="*/ 0 w 10000"/>
                                <a:gd name="connsiteY4" fmla="*/ 2000 h 10000"/>
                                <a:gd name="connsiteX0" fmla="*/ 0 w 10000"/>
                                <a:gd name="connsiteY0" fmla="*/ 8382 h 10000"/>
                                <a:gd name="connsiteX1" fmla="*/ 10000 w 10000"/>
                                <a:gd name="connsiteY1" fmla="*/ 0 h 10000"/>
                                <a:gd name="connsiteX2" fmla="*/ 10000 w 10000"/>
                                <a:gd name="connsiteY2" fmla="*/ 10000 h 10000"/>
                                <a:gd name="connsiteX3" fmla="*/ 0 w 10000"/>
                                <a:gd name="connsiteY3" fmla="*/ 10000 h 10000"/>
                                <a:gd name="connsiteX4" fmla="*/ 0 w 10000"/>
                                <a:gd name="connsiteY4" fmla="*/ 8382 h 100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10000" h="10000">
                                  <a:moveTo>
                                    <a:pt x="0" y="8382"/>
                                  </a:moveTo>
                                  <a:lnTo>
                                    <a:pt x="10000" y="0"/>
                                  </a:lnTo>
                                  <a:lnTo>
                                    <a:pt x="10000" y="10000"/>
                                  </a:lnTo>
                                  <a:lnTo>
                                    <a:pt x="0" y="10000"/>
                                  </a:lnTo>
                                  <a:lnTo>
                                    <a:pt x="0" y="8382"/>
                                  </a:lnTo>
                                  <a:close/>
                                </a:path>
                              </a:pathLst>
                            </a:cu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  <a:scene3d>
                      <a:camera prst="isometricOffAxis1Right"/>
                      <a:lightRig rig="threePt" dir="t"/>
                    </a:scene3d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481" dirty="0"/>
                    </a:p>
                  </p:txBody>
                </p:sp>
                <p:pic>
                  <p:nvPicPr>
                    <p:cNvPr id="49" name="Graphic 48" descr="Chemicals outline">
                      <a:extLst>
                        <a:ext uri="{FF2B5EF4-FFF2-40B4-BE49-F238E27FC236}">
                          <a16:creationId xmlns:a16="http://schemas.microsoft.com/office/drawing/2014/main" id="{8F200E05-EC7F-0F73-E3F0-1AB3AF5FF1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8309564">
                      <a:off x="7567869" y="2608554"/>
                      <a:ext cx="516194" cy="54033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E98D8F3D-0175-4EE7-39C8-5C5768C89CC7}"/>
                        </a:ext>
                      </a:extLst>
                    </p:cNvPr>
                    <p:cNvSpPr/>
                    <p:nvPr/>
                  </p:nvSpPr>
                  <p:spPr>
                    <a:xfrm rot="20192646">
                      <a:off x="5072328" y="3228975"/>
                      <a:ext cx="2838142" cy="647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b="1" dirty="0"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Nutrient Enrichment</a:t>
                      </a:r>
                    </a:p>
                  </p:txBody>
                </p:sp>
                <p:sp>
                  <p:nvSpPr>
                    <p:cNvPr id="33" name="Flowchart: Manual Input 20">
                      <a:extLst>
                        <a:ext uri="{FF2B5EF4-FFF2-40B4-BE49-F238E27FC236}">
                          <a16:creationId xmlns:a16="http://schemas.microsoft.com/office/drawing/2014/main" id="{B64A9CFB-9105-E3E6-E04B-9734AF6C57E9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1400143" y="3269336"/>
                      <a:ext cx="3003545" cy="934416"/>
                    </a:xfrm>
                    <a:custGeom>
                      <a:avLst/>
                      <a:gdLst>
                        <a:gd name="connsiteX0" fmla="*/ 0 w 3003545"/>
                        <a:gd name="connsiteY0" fmla="*/ 783227 h 934416"/>
                        <a:gd name="connsiteX1" fmla="*/ 560662 w 3003545"/>
                        <a:gd name="connsiteY1" fmla="*/ 637025 h 934416"/>
                        <a:gd name="connsiteX2" fmla="*/ 1061252 w 3003545"/>
                        <a:gd name="connsiteY2" fmla="*/ 506487 h 934416"/>
                        <a:gd name="connsiteX3" fmla="*/ 1621914 w 3003545"/>
                        <a:gd name="connsiteY3" fmla="*/ 360284 h 934416"/>
                        <a:gd name="connsiteX4" fmla="*/ 2092469 w 3003545"/>
                        <a:gd name="connsiteY4" fmla="*/ 237579 h 934416"/>
                        <a:gd name="connsiteX5" fmla="*/ 3003544 w 3003545"/>
                        <a:gd name="connsiteY5" fmla="*/ 0 h 934416"/>
                        <a:gd name="connsiteX6" fmla="*/ 3003544 w 3003545"/>
                        <a:gd name="connsiteY6" fmla="*/ 476552 h 934416"/>
                        <a:gd name="connsiteX7" fmla="*/ 3003544 w 3003545"/>
                        <a:gd name="connsiteY7" fmla="*/ 934415 h 934416"/>
                        <a:gd name="connsiteX8" fmla="*/ 2532989 w 3003545"/>
                        <a:gd name="connsiteY8" fmla="*/ 934415 h 934416"/>
                        <a:gd name="connsiteX9" fmla="*/ 2032398 w 3003545"/>
                        <a:gd name="connsiteY9" fmla="*/ 934415 h 934416"/>
                        <a:gd name="connsiteX10" fmla="*/ 1471737 w 3003545"/>
                        <a:gd name="connsiteY10" fmla="*/ 934415 h 934416"/>
                        <a:gd name="connsiteX11" fmla="*/ 1001181 w 3003545"/>
                        <a:gd name="connsiteY11" fmla="*/ 934415 h 934416"/>
                        <a:gd name="connsiteX12" fmla="*/ 440520 w 3003545"/>
                        <a:gd name="connsiteY12" fmla="*/ 934415 h 934416"/>
                        <a:gd name="connsiteX13" fmla="*/ 0 w 3003545"/>
                        <a:gd name="connsiteY13" fmla="*/ 934415 h 934416"/>
                        <a:gd name="connsiteX14" fmla="*/ 0 w 3003545"/>
                        <a:gd name="connsiteY14" fmla="*/ 783227 h 9344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003545" h="934416" fill="none" extrusionOk="0">
                          <a:moveTo>
                            <a:pt x="0" y="783227"/>
                          </a:moveTo>
                          <a:cubicBezTo>
                            <a:pt x="140679" y="737879"/>
                            <a:pt x="446291" y="703797"/>
                            <a:pt x="560662" y="637025"/>
                          </a:cubicBezTo>
                          <a:cubicBezTo>
                            <a:pt x="675033" y="570253"/>
                            <a:pt x="942549" y="564834"/>
                            <a:pt x="1061252" y="506487"/>
                          </a:cubicBezTo>
                          <a:cubicBezTo>
                            <a:pt x="1179955" y="448140"/>
                            <a:pt x="1430286" y="443991"/>
                            <a:pt x="1621914" y="360284"/>
                          </a:cubicBezTo>
                          <a:cubicBezTo>
                            <a:pt x="1813542" y="276577"/>
                            <a:pt x="1968631" y="294753"/>
                            <a:pt x="2092469" y="237579"/>
                          </a:cubicBezTo>
                          <a:cubicBezTo>
                            <a:pt x="2216307" y="180405"/>
                            <a:pt x="2642417" y="202440"/>
                            <a:pt x="3003544" y="0"/>
                          </a:cubicBezTo>
                          <a:cubicBezTo>
                            <a:pt x="3020340" y="136725"/>
                            <a:pt x="2958266" y="323920"/>
                            <a:pt x="3003544" y="476552"/>
                          </a:cubicBezTo>
                          <a:cubicBezTo>
                            <a:pt x="3048822" y="629184"/>
                            <a:pt x="2957530" y="816642"/>
                            <a:pt x="3003544" y="934415"/>
                          </a:cubicBezTo>
                          <a:cubicBezTo>
                            <a:pt x="2831247" y="963359"/>
                            <a:pt x="2664483" y="896429"/>
                            <a:pt x="2532989" y="934415"/>
                          </a:cubicBezTo>
                          <a:cubicBezTo>
                            <a:pt x="2401495" y="972401"/>
                            <a:pt x="2159569" y="914544"/>
                            <a:pt x="2032398" y="934415"/>
                          </a:cubicBezTo>
                          <a:cubicBezTo>
                            <a:pt x="1905227" y="954286"/>
                            <a:pt x="1651628" y="871806"/>
                            <a:pt x="1471737" y="934415"/>
                          </a:cubicBezTo>
                          <a:cubicBezTo>
                            <a:pt x="1291846" y="997024"/>
                            <a:pt x="1201382" y="899979"/>
                            <a:pt x="1001181" y="934415"/>
                          </a:cubicBezTo>
                          <a:cubicBezTo>
                            <a:pt x="800980" y="968851"/>
                            <a:pt x="598827" y="891268"/>
                            <a:pt x="440520" y="934415"/>
                          </a:cubicBezTo>
                          <a:cubicBezTo>
                            <a:pt x="282213" y="977562"/>
                            <a:pt x="142288" y="899860"/>
                            <a:pt x="0" y="934415"/>
                          </a:cubicBezTo>
                          <a:cubicBezTo>
                            <a:pt x="-5010" y="860821"/>
                            <a:pt x="12639" y="838851"/>
                            <a:pt x="0" y="783227"/>
                          </a:cubicBezTo>
                          <a:close/>
                        </a:path>
                        <a:path w="3003545" h="934416" stroke="0" extrusionOk="0">
                          <a:moveTo>
                            <a:pt x="0" y="783227"/>
                          </a:moveTo>
                          <a:cubicBezTo>
                            <a:pt x="91535" y="710395"/>
                            <a:pt x="324533" y="714704"/>
                            <a:pt x="440520" y="668354"/>
                          </a:cubicBezTo>
                          <a:cubicBezTo>
                            <a:pt x="556507" y="622004"/>
                            <a:pt x="851854" y="621418"/>
                            <a:pt x="1001181" y="522151"/>
                          </a:cubicBezTo>
                          <a:cubicBezTo>
                            <a:pt x="1150509" y="422885"/>
                            <a:pt x="1261219" y="458343"/>
                            <a:pt x="1501772" y="391614"/>
                          </a:cubicBezTo>
                          <a:cubicBezTo>
                            <a:pt x="1742325" y="324885"/>
                            <a:pt x="1787118" y="345232"/>
                            <a:pt x="1972327" y="268908"/>
                          </a:cubicBezTo>
                          <a:cubicBezTo>
                            <a:pt x="2157536" y="192584"/>
                            <a:pt x="2226295" y="252922"/>
                            <a:pt x="2412847" y="154035"/>
                          </a:cubicBezTo>
                          <a:cubicBezTo>
                            <a:pt x="2599399" y="55147"/>
                            <a:pt x="2765742" y="78221"/>
                            <a:pt x="3003544" y="0"/>
                          </a:cubicBezTo>
                          <a:cubicBezTo>
                            <a:pt x="3015137" y="120494"/>
                            <a:pt x="2956947" y="329351"/>
                            <a:pt x="3003544" y="439175"/>
                          </a:cubicBezTo>
                          <a:cubicBezTo>
                            <a:pt x="3050141" y="549000"/>
                            <a:pt x="2985950" y="754502"/>
                            <a:pt x="3003544" y="934415"/>
                          </a:cubicBezTo>
                          <a:cubicBezTo>
                            <a:pt x="2805885" y="988494"/>
                            <a:pt x="2726294" y="915162"/>
                            <a:pt x="2532989" y="934415"/>
                          </a:cubicBezTo>
                          <a:cubicBezTo>
                            <a:pt x="2339685" y="953668"/>
                            <a:pt x="2250691" y="906918"/>
                            <a:pt x="2092469" y="934415"/>
                          </a:cubicBezTo>
                          <a:cubicBezTo>
                            <a:pt x="1934247" y="961912"/>
                            <a:pt x="1768822" y="878842"/>
                            <a:pt x="1561843" y="934415"/>
                          </a:cubicBezTo>
                          <a:cubicBezTo>
                            <a:pt x="1354864" y="989988"/>
                            <a:pt x="1277491" y="884384"/>
                            <a:pt x="1031217" y="934415"/>
                          </a:cubicBezTo>
                          <a:cubicBezTo>
                            <a:pt x="784943" y="984446"/>
                            <a:pt x="686378" y="900112"/>
                            <a:pt x="500591" y="934415"/>
                          </a:cubicBezTo>
                          <a:cubicBezTo>
                            <a:pt x="314804" y="968718"/>
                            <a:pt x="145706" y="916550"/>
                            <a:pt x="0" y="934415"/>
                          </a:cubicBezTo>
                          <a:cubicBezTo>
                            <a:pt x="-17562" y="883671"/>
                            <a:pt x="8747" y="820916"/>
                            <a:pt x="0" y="783227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/>
                        </a:gs>
                        <a:gs pos="48000">
                          <a:srgbClr val="FFC000"/>
                        </a:gs>
                        <a:gs pos="100000">
                          <a:schemeClr val="accent6"/>
                        </a:gs>
                      </a:gsLst>
                      <a:lin ang="10800000" scaled="1"/>
                      <a:tileRect/>
                    </a:gradFill>
                    <a:ln>
                      <a:solidFill>
                        <a:srgbClr val="9E844E">
                          <a:alpha val="0"/>
                        </a:srgbClr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2423315831">
                            <a:custGeom>
                              <a:avLst/>
                              <a:gdLst>
                                <a:gd name="connsiteX0" fmla="*/ 0 w 10000"/>
                                <a:gd name="connsiteY0" fmla="*/ 2000 h 10000"/>
                                <a:gd name="connsiteX1" fmla="*/ 10000 w 10000"/>
                                <a:gd name="connsiteY1" fmla="*/ 0 h 10000"/>
                                <a:gd name="connsiteX2" fmla="*/ 10000 w 10000"/>
                                <a:gd name="connsiteY2" fmla="*/ 10000 h 10000"/>
                                <a:gd name="connsiteX3" fmla="*/ 0 w 10000"/>
                                <a:gd name="connsiteY3" fmla="*/ 10000 h 10000"/>
                                <a:gd name="connsiteX4" fmla="*/ 0 w 10000"/>
                                <a:gd name="connsiteY4" fmla="*/ 2000 h 10000"/>
                                <a:gd name="connsiteX0" fmla="*/ 0 w 10000"/>
                                <a:gd name="connsiteY0" fmla="*/ 8382 h 10000"/>
                                <a:gd name="connsiteX1" fmla="*/ 10000 w 10000"/>
                                <a:gd name="connsiteY1" fmla="*/ 0 h 10000"/>
                                <a:gd name="connsiteX2" fmla="*/ 10000 w 10000"/>
                                <a:gd name="connsiteY2" fmla="*/ 10000 h 10000"/>
                                <a:gd name="connsiteX3" fmla="*/ 0 w 10000"/>
                                <a:gd name="connsiteY3" fmla="*/ 10000 h 10000"/>
                                <a:gd name="connsiteX4" fmla="*/ 0 w 10000"/>
                                <a:gd name="connsiteY4" fmla="*/ 8382 h 100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10000" h="10000">
                                  <a:moveTo>
                                    <a:pt x="0" y="8382"/>
                                  </a:moveTo>
                                  <a:lnTo>
                                    <a:pt x="10000" y="0"/>
                                  </a:lnTo>
                                  <a:lnTo>
                                    <a:pt x="10000" y="10000"/>
                                  </a:lnTo>
                                  <a:lnTo>
                                    <a:pt x="0" y="10000"/>
                                  </a:lnTo>
                                  <a:lnTo>
                                    <a:pt x="0" y="8382"/>
                                  </a:lnTo>
                                  <a:close/>
                                </a:path>
                              </a:pathLst>
                            </a:cu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  <a:scene3d>
                      <a:camera prst="isometricOffAxis2Left"/>
                      <a:lightRig rig="threePt" dir="t"/>
                    </a:scene3d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481" dirty="0"/>
                    </a:p>
                  </p:txBody>
                </p:sp>
                <p:pic>
                  <p:nvPicPr>
                    <p:cNvPr id="40" name="Graphic 39" descr="Deciduous tree with solid fill">
                      <a:extLst>
                        <a:ext uri="{FF2B5EF4-FFF2-40B4-BE49-F238E27FC236}">
                          <a16:creationId xmlns:a16="http://schemas.microsoft.com/office/drawing/2014/main" id="{BDE50946-570C-7063-DAAA-5D1CA5D815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08937" y="2649182"/>
                      <a:ext cx="456231" cy="4775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3" name="Minus Sign 42">
                      <a:extLst>
                        <a:ext uri="{FF2B5EF4-FFF2-40B4-BE49-F238E27FC236}">
                          <a16:creationId xmlns:a16="http://schemas.microsoft.com/office/drawing/2014/main" id="{42ACBC61-E11C-D22C-24BE-D33B4AFA3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4463" y="4291799"/>
                      <a:ext cx="328517" cy="373826"/>
                    </a:xfrm>
                    <a:custGeom>
                      <a:avLst/>
                      <a:gdLst>
                        <a:gd name="connsiteX0" fmla="*/ 43545 w 328517"/>
                        <a:gd name="connsiteY0" fmla="*/ 142951 h 373826"/>
                        <a:gd name="connsiteX1" fmla="*/ 284972 w 328517"/>
                        <a:gd name="connsiteY1" fmla="*/ 142951 h 373826"/>
                        <a:gd name="connsiteX2" fmla="*/ 284972 w 328517"/>
                        <a:gd name="connsiteY2" fmla="*/ 230875 h 373826"/>
                        <a:gd name="connsiteX3" fmla="*/ 43545 w 328517"/>
                        <a:gd name="connsiteY3" fmla="*/ 230875 h 373826"/>
                        <a:gd name="connsiteX4" fmla="*/ 43545 w 328517"/>
                        <a:gd name="connsiteY4" fmla="*/ 142951 h 373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8517" h="373826" fill="none" extrusionOk="0">
                          <a:moveTo>
                            <a:pt x="43545" y="142951"/>
                          </a:moveTo>
                          <a:cubicBezTo>
                            <a:pt x="106596" y="140546"/>
                            <a:pt x="207924" y="167209"/>
                            <a:pt x="284972" y="142951"/>
                          </a:cubicBezTo>
                          <a:cubicBezTo>
                            <a:pt x="285649" y="161596"/>
                            <a:pt x="283390" y="194935"/>
                            <a:pt x="284972" y="230875"/>
                          </a:cubicBezTo>
                          <a:cubicBezTo>
                            <a:pt x="231342" y="231050"/>
                            <a:pt x="109384" y="229697"/>
                            <a:pt x="43545" y="230875"/>
                          </a:cubicBezTo>
                          <a:cubicBezTo>
                            <a:pt x="41423" y="212914"/>
                            <a:pt x="51680" y="178158"/>
                            <a:pt x="43545" y="142951"/>
                          </a:cubicBezTo>
                          <a:close/>
                        </a:path>
                        <a:path w="328517" h="373826" stroke="0" extrusionOk="0">
                          <a:moveTo>
                            <a:pt x="43545" y="142951"/>
                          </a:moveTo>
                          <a:cubicBezTo>
                            <a:pt x="133752" y="127333"/>
                            <a:pt x="190287" y="163027"/>
                            <a:pt x="284972" y="142951"/>
                          </a:cubicBezTo>
                          <a:cubicBezTo>
                            <a:pt x="294527" y="161484"/>
                            <a:pt x="283832" y="204831"/>
                            <a:pt x="284972" y="230875"/>
                          </a:cubicBezTo>
                          <a:cubicBezTo>
                            <a:pt x="228865" y="246262"/>
                            <a:pt x="127146" y="212056"/>
                            <a:pt x="43545" y="230875"/>
                          </a:cubicBezTo>
                          <a:cubicBezTo>
                            <a:pt x="36068" y="188634"/>
                            <a:pt x="48504" y="173537"/>
                            <a:pt x="43545" y="142951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rgbClr val="9E844E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434822859">
                            <a:prstGeom prst="mathMinus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481"/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9E0FB645-6C87-B06C-F394-7F1A91D1D0D5}"/>
                        </a:ext>
                      </a:extLst>
                    </p:cNvPr>
                    <p:cNvSpPr/>
                    <p:nvPr/>
                  </p:nvSpPr>
                  <p:spPr>
                    <a:xfrm rot="1386725">
                      <a:off x="1404057" y="3204405"/>
                      <a:ext cx="3108486" cy="647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b="1" dirty="0"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Functional Diversity</a:t>
                      </a:r>
                    </a:p>
                  </p:txBody>
                </p:sp>
                <p:sp>
                  <p:nvSpPr>
                    <p:cNvPr id="3" name="Freeform: Shape 2">
                      <a:extLst>
                        <a:ext uri="{FF2B5EF4-FFF2-40B4-BE49-F238E27FC236}">
                          <a16:creationId xmlns:a16="http://schemas.microsoft.com/office/drawing/2014/main" id="{60EC8D85-A72C-3ED5-9D03-6B7B5F43B0F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413106" y="2783198"/>
                      <a:ext cx="2952750" cy="1352550"/>
                    </a:xfrm>
                    <a:custGeom>
                      <a:avLst/>
                      <a:gdLst>
                        <a:gd name="connsiteX0" fmla="*/ 574673 w 5465734"/>
                        <a:gd name="connsiteY0" fmla="*/ 1459092 h 1869204"/>
                        <a:gd name="connsiteX1" fmla="*/ 1489073 w 5465734"/>
                        <a:gd name="connsiteY1" fmla="*/ 859017 h 1869204"/>
                        <a:gd name="connsiteX2" fmla="*/ 2193923 w 5465734"/>
                        <a:gd name="connsiteY2" fmla="*/ 297042 h 1869204"/>
                        <a:gd name="connsiteX3" fmla="*/ 3051173 w 5465734"/>
                        <a:gd name="connsiteY3" fmla="*/ 11292 h 1869204"/>
                        <a:gd name="connsiteX4" fmla="*/ 3784598 w 5465734"/>
                        <a:gd name="connsiteY4" fmla="*/ 668517 h 1869204"/>
                        <a:gd name="connsiteX5" fmla="*/ 4137023 w 5465734"/>
                        <a:gd name="connsiteY5" fmla="*/ 1354317 h 1869204"/>
                        <a:gd name="connsiteX6" fmla="*/ 4537073 w 5465734"/>
                        <a:gd name="connsiteY6" fmla="*/ 1668642 h 1869204"/>
                        <a:gd name="connsiteX7" fmla="*/ 5251448 w 5465734"/>
                        <a:gd name="connsiteY7" fmla="*/ 1859142 h 1869204"/>
                        <a:gd name="connsiteX8" fmla="*/ 327023 w 5465734"/>
                        <a:gd name="connsiteY8" fmla="*/ 1801992 h 1869204"/>
                        <a:gd name="connsiteX9" fmla="*/ 574673 w 5465734"/>
                        <a:gd name="connsiteY9" fmla="*/ 1459092 h 1869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465734" h="1869204">
                          <a:moveTo>
                            <a:pt x="574673" y="1459092"/>
                          </a:moveTo>
                          <a:cubicBezTo>
                            <a:pt x="768348" y="1301929"/>
                            <a:pt x="1219198" y="1052692"/>
                            <a:pt x="1489073" y="859017"/>
                          </a:cubicBezTo>
                          <a:cubicBezTo>
                            <a:pt x="1758948" y="665342"/>
                            <a:pt x="1933573" y="438329"/>
                            <a:pt x="2193923" y="297042"/>
                          </a:cubicBezTo>
                          <a:cubicBezTo>
                            <a:pt x="2454273" y="155755"/>
                            <a:pt x="2786061" y="-50620"/>
                            <a:pt x="3051173" y="11292"/>
                          </a:cubicBezTo>
                          <a:cubicBezTo>
                            <a:pt x="3316285" y="73204"/>
                            <a:pt x="3603623" y="444679"/>
                            <a:pt x="3784598" y="668517"/>
                          </a:cubicBezTo>
                          <a:cubicBezTo>
                            <a:pt x="3965573" y="892354"/>
                            <a:pt x="4011610" y="1187629"/>
                            <a:pt x="4137023" y="1354317"/>
                          </a:cubicBezTo>
                          <a:cubicBezTo>
                            <a:pt x="4262436" y="1521005"/>
                            <a:pt x="4351336" y="1584505"/>
                            <a:pt x="4537073" y="1668642"/>
                          </a:cubicBezTo>
                          <a:cubicBezTo>
                            <a:pt x="4722810" y="1752779"/>
                            <a:pt x="5953123" y="1836917"/>
                            <a:pt x="5251448" y="1859142"/>
                          </a:cubicBezTo>
                          <a:cubicBezTo>
                            <a:pt x="4549773" y="1881367"/>
                            <a:pt x="1106485" y="1868667"/>
                            <a:pt x="327023" y="1801992"/>
                          </a:cubicBezTo>
                          <a:cubicBezTo>
                            <a:pt x="-452439" y="1735317"/>
                            <a:pt x="380998" y="1616255"/>
                            <a:pt x="574673" y="1459092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" name="Freeform: Shape 11">
                      <a:extLst>
                        <a:ext uri="{FF2B5EF4-FFF2-40B4-BE49-F238E27FC236}">
                          <a16:creationId xmlns:a16="http://schemas.microsoft.com/office/drawing/2014/main" id="{8BE38F1B-902C-1DBD-D579-5D9CEFD507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0332" y="1724520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" name="Freeform: Shape 12">
                      <a:extLst>
                        <a:ext uri="{FF2B5EF4-FFF2-40B4-BE49-F238E27FC236}">
                          <a16:creationId xmlns:a16="http://schemas.microsoft.com/office/drawing/2014/main" id="{F381160F-FC4E-98D7-9333-F4B3E84E3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86569" y="1455171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" name="Freeform: Shape 14">
                      <a:extLst>
                        <a:ext uri="{FF2B5EF4-FFF2-40B4-BE49-F238E27FC236}">
                          <a16:creationId xmlns:a16="http://schemas.microsoft.com/office/drawing/2014/main" id="{2292C9CB-DD86-D43C-3DAB-D104AA3D5DC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767595" y="1791819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C9F88240-B521-C04E-E3D3-5F71D692E9B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269737" y="1088457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" name="Freeform: Shape 20">
                      <a:extLst>
                        <a:ext uri="{FF2B5EF4-FFF2-40B4-BE49-F238E27FC236}">
                          <a16:creationId xmlns:a16="http://schemas.microsoft.com/office/drawing/2014/main" id="{C307E16D-A108-55B4-9F37-11062CA44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1002" y="3866486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" name="Freeform: Shape 21">
                      <a:extLst>
                        <a:ext uri="{FF2B5EF4-FFF2-40B4-BE49-F238E27FC236}">
                          <a16:creationId xmlns:a16="http://schemas.microsoft.com/office/drawing/2014/main" id="{5F7FD886-3399-4DEA-5ACF-1CCA962CFC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7239" y="3597137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1A495FCC-8FB2-2DCA-23B8-CA688C9DCC4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978265" y="3933785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66BA58BF-5DD8-26B8-A77C-8D296EC8605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480407" y="3230423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4139" name="Group 4138">
                      <a:extLst>
                        <a:ext uri="{FF2B5EF4-FFF2-40B4-BE49-F238E27FC236}">
                          <a16:creationId xmlns:a16="http://schemas.microsoft.com/office/drawing/2014/main" id="{1FA65796-4521-2686-7017-DD97540530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922079" y="1584584"/>
                      <a:ext cx="2952750" cy="2555479"/>
                      <a:chOff x="-922079" y="1584584"/>
                      <a:chExt cx="2952750" cy="2555479"/>
                    </a:xfrm>
                  </p:grpSpPr>
                  <p:sp>
                    <p:nvSpPr>
                      <p:cNvPr id="2" name="Freeform: Shape 1">
                        <a:extLst>
                          <a:ext uri="{FF2B5EF4-FFF2-40B4-BE49-F238E27FC236}">
                            <a16:creationId xmlns:a16="http://schemas.microsoft.com/office/drawing/2014/main" id="{FFD46D53-480E-B7FB-5D8C-B7AB9603B1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922079" y="2787513"/>
                        <a:ext cx="2952750" cy="1352550"/>
                      </a:xfrm>
                      <a:custGeom>
                        <a:avLst/>
                        <a:gdLst>
                          <a:gd name="connsiteX0" fmla="*/ 574673 w 5465734"/>
                          <a:gd name="connsiteY0" fmla="*/ 1459092 h 1869204"/>
                          <a:gd name="connsiteX1" fmla="*/ 1489073 w 5465734"/>
                          <a:gd name="connsiteY1" fmla="*/ 859017 h 1869204"/>
                          <a:gd name="connsiteX2" fmla="*/ 2193923 w 5465734"/>
                          <a:gd name="connsiteY2" fmla="*/ 297042 h 1869204"/>
                          <a:gd name="connsiteX3" fmla="*/ 3051173 w 5465734"/>
                          <a:gd name="connsiteY3" fmla="*/ 11292 h 1869204"/>
                          <a:gd name="connsiteX4" fmla="*/ 3784598 w 5465734"/>
                          <a:gd name="connsiteY4" fmla="*/ 668517 h 1869204"/>
                          <a:gd name="connsiteX5" fmla="*/ 4137023 w 5465734"/>
                          <a:gd name="connsiteY5" fmla="*/ 1354317 h 1869204"/>
                          <a:gd name="connsiteX6" fmla="*/ 4537073 w 5465734"/>
                          <a:gd name="connsiteY6" fmla="*/ 1668642 h 1869204"/>
                          <a:gd name="connsiteX7" fmla="*/ 5251448 w 5465734"/>
                          <a:gd name="connsiteY7" fmla="*/ 1859142 h 1869204"/>
                          <a:gd name="connsiteX8" fmla="*/ 327023 w 5465734"/>
                          <a:gd name="connsiteY8" fmla="*/ 1801992 h 1869204"/>
                          <a:gd name="connsiteX9" fmla="*/ 574673 w 5465734"/>
                          <a:gd name="connsiteY9" fmla="*/ 1459092 h 1869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465734" h="1869204">
                            <a:moveTo>
                              <a:pt x="574673" y="1459092"/>
                            </a:moveTo>
                            <a:cubicBezTo>
                              <a:pt x="768348" y="1301929"/>
                              <a:pt x="1219198" y="1052692"/>
                              <a:pt x="1489073" y="859017"/>
                            </a:cubicBezTo>
                            <a:cubicBezTo>
                              <a:pt x="1758948" y="665342"/>
                              <a:pt x="1933573" y="438329"/>
                              <a:pt x="2193923" y="297042"/>
                            </a:cubicBezTo>
                            <a:cubicBezTo>
                              <a:pt x="2454273" y="155755"/>
                              <a:pt x="2786061" y="-50620"/>
                              <a:pt x="3051173" y="11292"/>
                            </a:cubicBezTo>
                            <a:cubicBezTo>
                              <a:pt x="3316285" y="73204"/>
                              <a:pt x="3603623" y="444679"/>
                              <a:pt x="3784598" y="668517"/>
                            </a:cubicBezTo>
                            <a:cubicBezTo>
                              <a:pt x="3965573" y="892354"/>
                              <a:pt x="4011610" y="1187629"/>
                              <a:pt x="4137023" y="1354317"/>
                            </a:cubicBezTo>
                            <a:cubicBezTo>
                              <a:pt x="4262436" y="1521005"/>
                              <a:pt x="4351336" y="1584505"/>
                              <a:pt x="4537073" y="1668642"/>
                            </a:cubicBezTo>
                            <a:cubicBezTo>
                              <a:pt x="4722810" y="1752779"/>
                              <a:pt x="5953123" y="1836917"/>
                              <a:pt x="5251448" y="1859142"/>
                            </a:cubicBezTo>
                            <a:cubicBezTo>
                              <a:pt x="4549773" y="1881367"/>
                              <a:pt x="1106485" y="1868667"/>
                              <a:pt x="327023" y="1801992"/>
                            </a:cubicBezTo>
                            <a:cubicBezTo>
                              <a:pt x="-452439" y="1735317"/>
                              <a:pt x="380998" y="1616255"/>
                              <a:pt x="574673" y="14590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" name="Freeform: Shape 4">
                        <a:extLst>
                          <a:ext uri="{FF2B5EF4-FFF2-40B4-BE49-F238E27FC236}">
                            <a16:creationId xmlns:a16="http://schemas.microsoft.com/office/drawing/2014/main" id="{225F5938-D8A5-2F2B-4741-15CF5B1989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479797" y="3734714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" name="Freeform: Shape 8">
                        <a:extLst>
                          <a:ext uri="{FF2B5EF4-FFF2-40B4-BE49-F238E27FC236}">
                            <a16:creationId xmlns:a16="http://schemas.microsoft.com/office/drawing/2014/main" id="{078FF59C-6514-8013-A2BE-D71BC1A105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440" y="3465365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" name="Freeform: Shape 9">
                        <a:extLst>
                          <a:ext uri="{FF2B5EF4-FFF2-40B4-BE49-F238E27FC236}">
                            <a16:creationId xmlns:a16="http://schemas.microsoft.com/office/drawing/2014/main" id="{BB6FB67D-0DD9-AA38-0951-A9B0158EDB9F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37466" y="3802013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" name="Freeform: Shape 10">
                        <a:extLst>
                          <a:ext uri="{FF2B5EF4-FFF2-40B4-BE49-F238E27FC236}">
                            <a16:creationId xmlns:a16="http://schemas.microsoft.com/office/drawing/2014/main" id="{BB7F09E3-223C-99DB-DF2C-DA3A3B70751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216168" y="3148706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8" name="Picture 27" descr="A picture containing tree, plant, forest&#10;&#10;Description automatically generated">
                        <a:extLst>
                          <a:ext uri="{FF2B5EF4-FFF2-40B4-BE49-F238E27FC236}">
                            <a16:creationId xmlns:a16="http://schemas.microsoft.com/office/drawing/2014/main" id="{AC779EB6-A8E3-F9F0-A16F-F3ABF6C3D09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4">
                                <a14:imgEffect>
                                  <a14:artisticCutout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10727" y="1584584"/>
                        <a:ext cx="584745" cy="162429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Picture 25" descr="A close-up of a tree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11EA7829-9EEB-F0AF-0801-856085FC477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alphaModFix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artisticCutout/>
                                </a14:imgEffect>
                                <a14:imgEffect>
                                  <a14:saturation sat="400000"/>
                                </a14:imgEffect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42841" y="3039229"/>
                        <a:ext cx="912305" cy="72966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1" name="Picture 30" descr="A picture containing tree, plant, dark, eaten&#10;&#10;Description automatically generated">
                        <a:extLst>
                          <a:ext uri="{FF2B5EF4-FFF2-40B4-BE49-F238E27FC236}">
                            <a16:creationId xmlns:a16="http://schemas.microsoft.com/office/drawing/2014/main" id="{647396A7-9CC6-BD08-85A0-8CBA2E11B6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7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8">
                                <a14:imgEffect>
                                  <a14:artisticCutout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0701" b="8656"/>
                      <a:stretch/>
                    </p:blipFill>
                    <p:spPr>
                      <a:xfrm flipH="1">
                        <a:off x="-709675" y="2431474"/>
                        <a:ext cx="1351817" cy="14633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9" name="Picture 38" descr="A close up of a plant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35C387D6-F87D-925A-89ED-7A61ECFAC4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93727" y="3759748"/>
                        <a:ext cx="282000" cy="376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Picture 47" descr="A close up of a plant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D7E26E4D-6100-CF7F-D432-F6BE1B3F2B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-753022" y="3664001"/>
                        <a:ext cx="282000" cy="376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2" name="Picture 51" descr="A close up of a plant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63EFEF00-A18F-1860-04B4-5F6968156F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9393" y="3742107"/>
                        <a:ext cx="549854" cy="29566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 descr="A close up of a plant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C3EB3B68-70C2-EBA7-ABED-29517C0C39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-489966" y="3694744"/>
                        <a:ext cx="549854" cy="2956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7" name="Freeform: Shape 56">
                      <a:extLst>
                        <a:ext uri="{FF2B5EF4-FFF2-40B4-BE49-F238E27FC236}">
                          <a16:creationId xmlns:a16="http://schemas.microsoft.com/office/drawing/2014/main" id="{374D1407-3D08-0193-8C4D-3DD7FAC2D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7923" y="3810201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5D9D5834-DAB9-7A33-F9A6-A401AD125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74160" y="3540852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1538F3E5-47EC-5FDC-B7B7-26121DA7164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955186" y="3877500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5CBE8A7D-ACFB-AE3D-8581-E43FF6A75E9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733888" y="3224193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61" name="Picture 60" descr="A picture containing tree, plant, forest&#10;&#10;Description automatically generated">
                      <a:extLst>
                        <a:ext uri="{FF2B5EF4-FFF2-40B4-BE49-F238E27FC236}">
                          <a16:creationId xmlns:a16="http://schemas.microsoft.com/office/drawing/2014/main" id="{67993CC2-70F7-8A7F-2CD2-C1C59C01A3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artisticCutout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100657" y="2211383"/>
                      <a:ext cx="584745" cy="16242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2" name="Picture 61" descr="A close-up of a tree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78E2CB9B-AA07-5A98-27C2-A3EE1B1438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artisticCutout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20115" y="2144045"/>
                      <a:ext cx="912305" cy="72966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3" name="Picture 62" descr="A picture containing tree, plant, dark, eaten&#10;&#10;Description automatically generated">
                      <a:extLst>
                        <a:ext uri="{FF2B5EF4-FFF2-40B4-BE49-F238E27FC236}">
                          <a16:creationId xmlns:a16="http://schemas.microsoft.com/office/drawing/2014/main" id="{F7AD7212-FA2C-7B8E-FE59-236711057B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7">
                      <a:extLst>
                        <a:ext uri="{BEBA8EAE-BF5A-486C-A8C5-ECC9F3942E4B}">
                          <a14:imgProps xmlns:a14="http://schemas.microsoft.com/office/drawing/2010/main">
                            <a14:imgLayer r:embed="rId18">
                              <a14:imgEffect>
                                <a14:artisticCutout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0701" b="8656"/>
                    <a:stretch/>
                  </p:blipFill>
                  <p:spPr>
                    <a:xfrm flipH="1">
                      <a:off x="8924754" y="2402689"/>
                      <a:ext cx="1351817" cy="14633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96" name="Picture 4095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812B6C35-B906-BEA2-F0F7-CF5B4900EE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9942196" y="3714123"/>
                      <a:ext cx="282000" cy="376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97" name="Picture 4096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5B33431E-ADB6-F225-41AE-23310F9796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8992768" y="3738212"/>
                      <a:ext cx="282000" cy="376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01" name="Picture 4100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AF309FA6-4DF4-5C67-1065-1BE6F987B8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32883" y="3664001"/>
                      <a:ext cx="549854" cy="2956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02" name="Picture 4101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95521841-8307-7085-F348-0802A90747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165100" y="3770231"/>
                      <a:ext cx="549854" cy="2956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03" name="Picture 4102" descr="A picture containing tree, plant, dark, eaten&#10;&#10;Description automatically generated">
                      <a:extLst>
                        <a:ext uri="{FF2B5EF4-FFF2-40B4-BE49-F238E27FC236}">
                          <a16:creationId xmlns:a16="http://schemas.microsoft.com/office/drawing/2014/main" id="{D878ABBD-2813-2451-A708-8BBC4B716E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7">
                      <a:extLst>
                        <a:ext uri="{BEBA8EAE-BF5A-486C-A8C5-ECC9F3942E4B}">
                          <a14:imgProps xmlns:a14="http://schemas.microsoft.com/office/drawing/2010/main">
                            <a14:imgLayer r:embed="rId18">
                              <a14:imgEffect>
                                <a14:artisticCutout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0701" b="8656"/>
                    <a:stretch/>
                  </p:blipFill>
                  <p:spPr>
                    <a:xfrm flipH="1">
                      <a:off x="4173049" y="-310991"/>
                      <a:ext cx="1351817" cy="14633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04" name="Picture 4103" descr="A picture containing tree, plant, forest&#10;&#10;Description automatically generated">
                      <a:extLst>
                        <a:ext uri="{FF2B5EF4-FFF2-40B4-BE49-F238E27FC236}">
                          <a16:creationId xmlns:a16="http://schemas.microsoft.com/office/drawing/2014/main" id="{40B0E8D3-ECF7-9DE9-B26B-7E5ECCF626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artisticCutout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48494" y="196681"/>
                      <a:ext cx="584745" cy="16242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05" name="Picture 4104" descr="A close-up of a tree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8D211B6C-CFEA-51E8-256A-6625A0C4E9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artisticCutout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36412" y="786913"/>
                      <a:ext cx="912305" cy="72966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106" name="Plus Sign 4105">
                      <a:extLst>
                        <a:ext uri="{FF2B5EF4-FFF2-40B4-BE49-F238E27FC236}">
                          <a16:creationId xmlns:a16="http://schemas.microsoft.com/office/drawing/2014/main" id="{64D3E670-2405-5495-A691-9964C47E1B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9297" y="4055298"/>
                      <a:ext cx="381310" cy="349981"/>
                    </a:xfrm>
                    <a:custGeom>
                      <a:avLst/>
                      <a:gdLst>
                        <a:gd name="connsiteX0" fmla="*/ 50543 w 381310"/>
                        <a:gd name="connsiteY0" fmla="*/ 133833 h 349981"/>
                        <a:gd name="connsiteX1" fmla="*/ 149497 w 381310"/>
                        <a:gd name="connsiteY1" fmla="*/ 133833 h 349981"/>
                        <a:gd name="connsiteX2" fmla="*/ 149497 w 381310"/>
                        <a:gd name="connsiteY2" fmla="*/ 46390 h 349981"/>
                        <a:gd name="connsiteX3" fmla="*/ 231813 w 381310"/>
                        <a:gd name="connsiteY3" fmla="*/ 46390 h 349981"/>
                        <a:gd name="connsiteX4" fmla="*/ 231813 w 381310"/>
                        <a:gd name="connsiteY4" fmla="*/ 133833 h 349981"/>
                        <a:gd name="connsiteX5" fmla="*/ 330767 w 381310"/>
                        <a:gd name="connsiteY5" fmla="*/ 133833 h 349981"/>
                        <a:gd name="connsiteX6" fmla="*/ 330767 w 381310"/>
                        <a:gd name="connsiteY6" fmla="*/ 216148 h 349981"/>
                        <a:gd name="connsiteX7" fmla="*/ 231813 w 381310"/>
                        <a:gd name="connsiteY7" fmla="*/ 216148 h 349981"/>
                        <a:gd name="connsiteX8" fmla="*/ 231813 w 381310"/>
                        <a:gd name="connsiteY8" fmla="*/ 303591 h 349981"/>
                        <a:gd name="connsiteX9" fmla="*/ 149497 w 381310"/>
                        <a:gd name="connsiteY9" fmla="*/ 303591 h 349981"/>
                        <a:gd name="connsiteX10" fmla="*/ 149497 w 381310"/>
                        <a:gd name="connsiteY10" fmla="*/ 216148 h 349981"/>
                        <a:gd name="connsiteX11" fmla="*/ 50543 w 381310"/>
                        <a:gd name="connsiteY11" fmla="*/ 216148 h 349981"/>
                        <a:gd name="connsiteX12" fmla="*/ 50543 w 381310"/>
                        <a:gd name="connsiteY12" fmla="*/ 133833 h 3499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81310" h="349981" fill="none" extrusionOk="0">
                          <a:moveTo>
                            <a:pt x="50543" y="133833"/>
                          </a:moveTo>
                          <a:cubicBezTo>
                            <a:pt x="79394" y="122387"/>
                            <a:pt x="120807" y="138809"/>
                            <a:pt x="149497" y="133833"/>
                          </a:cubicBezTo>
                          <a:cubicBezTo>
                            <a:pt x="149291" y="97056"/>
                            <a:pt x="156997" y="74034"/>
                            <a:pt x="149497" y="46390"/>
                          </a:cubicBezTo>
                          <a:cubicBezTo>
                            <a:pt x="190287" y="42245"/>
                            <a:pt x="194018" y="55940"/>
                            <a:pt x="231813" y="46390"/>
                          </a:cubicBezTo>
                          <a:cubicBezTo>
                            <a:pt x="236547" y="82123"/>
                            <a:pt x="226874" y="91262"/>
                            <a:pt x="231813" y="133833"/>
                          </a:cubicBezTo>
                          <a:cubicBezTo>
                            <a:pt x="255671" y="124521"/>
                            <a:pt x="295011" y="140521"/>
                            <a:pt x="330767" y="133833"/>
                          </a:cubicBezTo>
                          <a:cubicBezTo>
                            <a:pt x="339894" y="174605"/>
                            <a:pt x="322117" y="179738"/>
                            <a:pt x="330767" y="216148"/>
                          </a:cubicBezTo>
                          <a:cubicBezTo>
                            <a:pt x="298544" y="220537"/>
                            <a:pt x="267300" y="208097"/>
                            <a:pt x="231813" y="216148"/>
                          </a:cubicBezTo>
                          <a:cubicBezTo>
                            <a:pt x="233871" y="249810"/>
                            <a:pt x="224736" y="265111"/>
                            <a:pt x="231813" y="303591"/>
                          </a:cubicBezTo>
                          <a:cubicBezTo>
                            <a:pt x="200808" y="312387"/>
                            <a:pt x="182732" y="301495"/>
                            <a:pt x="149497" y="303591"/>
                          </a:cubicBezTo>
                          <a:cubicBezTo>
                            <a:pt x="141831" y="279485"/>
                            <a:pt x="158966" y="238941"/>
                            <a:pt x="149497" y="216148"/>
                          </a:cubicBezTo>
                          <a:cubicBezTo>
                            <a:pt x="109330" y="223433"/>
                            <a:pt x="95621" y="205193"/>
                            <a:pt x="50543" y="216148"/>
                          </a:cubicBezTo>
                          <a:cubicBezTo>
                            <a:pt x="46927" y="176628"/>
                            <a:pt x="59566" y="157076"/>
                            <a:pt x="50543" y="133833"/>
                          </a:cubicBezTo>
                          <a:close/>
                        </a:path>
                        <a:path w="381310" h="349981" stroke="0" extrusionOk="0">
                          <a:moveTo>
                            <a:pt x="50543" y="133833"/>
                          </a:moveTo>
                          <a:cubicBezTo>
                            <a:pt x="73982" y="133806"/>
                            <a:pt x="106551" y="144466"/>
                            <a:pt x="149497" y="133833"/>
                          </a:cubicBezTo>
                          <a:cubicBezTo>
                            <a:pt x="143959" y="99702"/>
                            <a:pt x="155616" y="79971"/>
                            <a:pt x="149497" y="46390"/>
                          </a:cubicBezTo>
                          <a:cubicBezTo>
                            <a:pt x="173104" y="42162"/>
                            <a:pt x="203210" y="52778"/>
                            <a:pt x="231813" y="46390"/>
                          </a:cubicBezTo>
                          <a:cubicBezTo>
                            <a:pt x="240220" y="85163"/>
                            <a:pt x="225602" y="116327"/>
                            <a:pt x="231813" y="133833"/>
                          </a:cubicBezTo>
                          <a:cubicBezTo>
                            <a:pt x="271492" y="129376"/>
                            <a:pt x="294630" y="142782"/>
                            <a:pt x="330767" y="133833"/>
                          </a:cubicBezTo>
                          <a:cubicBezTo>
                            <a:pt x="331201" y="170031"/>
                            <a:pt x="321219" y="176427"/>
                            <a:pt x="330767" y="216148"/>
                          </a:cubicBezTo>
                          <a:cubicBezTo>
                            <a:pt x="308502" y="222119"/>
                            <a:pt x="255016" y="213311"/>
                            <a:pt x="231813" y="216148"/>
                          </a:cubicBezTo>
                          <a:cubicBezTo>
                            <a:pt x="238101" y="240570"/>
                            <a:pt x="222050" y="278284"/>
                            <a:pt x="231813" y="303591"/>
                          </a:cubicBezTo>
                          <a:cubicBezTo>
                            <a:pt x="191528" y="311694"/>
                            <a:pt x="166288" y="293923"/>
                            <a:pt x="149497" y="303591"/>
                          </a:cubicBezTo>
                          <a:cubicBezTo>
                            <a:pt x="147513" y="280709"/>
                            <a:pt x="155300" y="234258"/>
                            <a:pt x="149497" y="216148"/>
                          </a:cubicBezTo>
                          <a:cubicBezTo>
                            <a:pt x="117206" y="226845"/>
                            <a:pt x="96645" y="205654"/>
                            <a:pt x="50543" y="216148"/>
                          </a:cubicBezTo>
                          <a:cubicBezTo>
                            <a:pt x="44332" y="198942"/>
                            <a:pt x="56171" y="166167"/>
                            <a:pt x="50543" y="133833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rgbClr val="9E844E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3815443600">
                            <a:prstGeom prst="mathPlus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481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  <p:pic>
                  <p:nvPicPr>
                    <p:cNvPr id="4107" name="Picture 4106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ACBC2AC3-8D73-767B-8A06-7C7704D0EB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4542677" y="937490"/>
                      <a:ext cx="272267" cy="3630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08" name="Picture 4107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0BD331EE-E6EF-14A9-4A80-94CF37E9E7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04743" y="1434643"/>
                      <a:ext cx="549854" cy="2956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09" name="Picture 4108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5D54FC40-81DE-F42E-8B82-76A544F65AD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5719524" y="1603819"/>
                      <a:ext cx="282000" cy="376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10" name="Picture 4109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F9928B98-5C27-594A-29F6-BD9C492393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40062" y="1548311"/>
                      <a:ext cx="549854" cy="2956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11" name="Picture 4110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948C254D-33C4-4978-B7AF-5C3BAD4E41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3335818" y="1690675"/>
                      <a:ext cx="282000" cy="376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Plus Sign 16">
                      <a:extLst>
                        <a:ext uri="{FF2B5EF4-FFF2-40B4-BE49-F238E27FC236}">
                          <a16:creationId xmlns:a16="http://schemas.microsoft.com/office/drawing/2014/main" id="{4DF0E241-ACA8-D348-0B11-0EEA55396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3777" y="2045162"/>
                      <a:ext cx="381310" cy="349981"/>
                    </a:xfrm>
                    <a:custGeom>
                      <a:avLst/>
                      <a:gdLst>
                        <a:gd name="connsiteX0" fmla="*/ 50543 w 381310"/>
                        <a:gd name="connsiteY0" fmla="*/ 133833 h 349981"/>
                        <a:gd name="connsiteX1" fmla="*/ 149497 w 381310"/>
                        <a:gd name="connsiteY1" fmla="*/ 133833 h 349981"/>
                        <a:gd name="connsiteX2" fmla="*/ 149497 w 381310"/>
                        <a:gd name="connsiteY2" fmla="*/ 46390 h 349981"/>
                        <a:gd name="connsiteX3" fmla="*/ 231813 w 381310"/>
                        <a:gd name="connsiteY3" fmla="*/ 46390 h 349981"/>
                        <a:gd name="connsiteX4" fmla="*/ 231813 w 381310"/>
                        <a:gd name="connsiteY4" fmla="*/ 133833 h 349981"/>
                        <a:gd name="connsiteX5" fmla="*/ 330767 w 381310"/>
                        <a:gd name="connsiteY5" fmla="*/ 133833 h 349981"/>
                        <a:gd name="connsiteX6" fmla="*/ 330767 w 381310"/>
                        <a:gd name="connsiteY6" fmla="*/ 216148 h 349981"/>
                        <a:gd name="connsiteX7" fmla="*/ 231813 w 381310"/>
                        <a:gd name="connsiteY7" fmla="*/ 216148 h 349981"/>
                        <a:gd name="connsiteX8" fmla="*/ 231813 w 381310"/>
                        <a:gd name="connsiteY8" fmla="*/ 303591 h 349981"/>
                        <a:gd name="connsiteX9" fmla="*/ 149497 w 381310"/>
                        <a:gd name="connsiteY9" fmla="*/ 303591 h 349981"/>
                        <a:gd name="connsiteX10" fmla="*/ 149497 w 381310"/>
                        <a:gd name="connsiteY10" fmla="*/ 216148 h 349981"/>
                        <a:gd name="connsiteX11" fmla="*/ 50543 w 381310"/>
                        <a:gd name="connsiteY11" fmla="*/ 216148 h 349981"/>
                        <a:gd name="connsiteX12" fmla="*/ 50543 w 381310"/>
                        <a:gd name="connsiteY12" fmla="*/ 133833 h 3499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81310" h="349981" fill="none" extrusionOk="0">
                          <a:moveTo>
                            <a:pt x="50543" y="133833"/>
                          </a:moveTo>
                          <a:cubicBezTo>
                            <a:pt x="79394" y="122387"/>
                            <a:pt x="120807" y="138809"/>
                            <a:pt x="149497" y="133833"/>
                          </a:cubicBezTo>
                          <a:cubicBezTo>
                            <a:pt x="149291" y="97056"/>
                            <a:pt x="156997" y="74034"/>
                            <a:pt x="149497" y="46390"/>
                          </a:cubicBezTo>
                          <a:cubicBezTo>
                            <a:pt x="190287" y="42245"/>
                            <a:pt x="194018" y="55940"/>
                            <a:pt x="231813" y="46390"/>
                          </a:cubicBezTo>
                          <a:cubicBezTo>
                            <a:pt x="236547" y="82123"/>
                            <a:pt x="226874" y="91262"/>
                            <a:pt x="231813" y="133833"/>
                          </a:cubicBezTo>
                          <a:cubicBezTo>
                            <a:pt x="255671" y="124521"/>
                            <a:pt x="295011" y="140521"/>
                            <a:pt x="330767" y="133833"/>
                          </a:cubicBezTo>
                          <a:cubicBezTo>
                            <a:pt x="339894" y="174605"/>
                            <a:pt x="322117" y="179738"/>
                            <a:pt x="330767" y="216148"/>
                          </a:cubicBezTo>
                          <a:cubicBezTo>
                            <a:pt x="298544" y="220537"/>
                            <a:pt x="267300" y="208097"/>
                            <a:pt x="231813" y="216148"/>
                          </a:cubicBezTo>
                          <a:cubicBezTo>
                            <a:pt x="233871" y="249810"/>
                            <a:pt x="224736" y="265111"/>
                            <a:pt x="231813" y="303591"/>
                          </a:cubicBezTo>
                          <a:cubicBezTo>
                            <a:pt x="200808" y="312387"/>
                            <a:pt x="182732" y="301495"/>
                            <a:pt x="149497" y="303591"/>
                          </a:cubicBezTo>
                          <a:cubicBezTo>
                            <a:pt x="141831" y="279485"/>
                            <a:pt x="158966" y="238941"/>
                            <a:pt x="149497" y="216148"/>
                          </a:cubicBezTo>
                          <a:cubicBezTo>
                            <a:pt x="109330" y="223433"/>
                            <a:pt x="95621" y="205193"/>
                            <a:pt x="50543" y="216148"/>
                          </a:cubicBezTo>
                          <a:cubicBezTo>
                            <a:pt x="46927" y="176628"/>
                            <a:pt x="59566" y="157076"/>
                            <a:pt x="50543" y="133833"/>
                          </a:cubicBezTo>
                          <a:close/>
                        </a:path>
                        <a:path w="381310" h="349981" stroke="0" extrusionOk="0">
                          <a:moveTo>
                            <a:pt x="50543" y="133833"/>
                          </a:moveTo>
                          <a:cubicBezTo>
                            <a:pt x="73982" y="133806"/>
                            <a:pt x="106551" y="144466"/>
                            <a:pt x="149497" y="133833"/>
                          </a:cubicBezTo>
                          <a:cubicBezTo>
                            <a:pt x="143959" y="99702"/>
                            <a:pt x="155616" y="79971"/>
                            <a:pt x="149497" y="46390"/>
                          </a:cubicBezTo>
                          <a:cubicBezTo>
                            <a:pt x="173104" y="42162"/>
                            <a:pt x="203210" y="52778"/>
                            <a:pt x="231813" y="46390"/>
                          </a:cubicBezTo>
                          <a:cubicBezTo>
                            <a:pt x="240220" y="85163"/>
                            <a:pt x="225602" y="116327"/>
                            <a:pt x="231813" y="133833"/>
                          </a:cubicBezTo>
                          <a:cubicBezTo>
                            <a:pt x="271492" y="129376"/>
                            <a:pt x="294630" y="142782"/>
                            <a:pt x="330767" y="133833"/>
                          </a:cubicBezTo>
                          <a:cubicBezTo>
                            <a:pt x="331201" y="170031"/>
                            <a:pt x="321219" y="176427"/>
                            <a:pt x="330767" y="216148"/>
                          </a:cubicBezTo>
                          <a:cubicBezTo>
                            <a:pt x="308502" y="222119"/>
                            <a:pt x="255016" y="213311"/>
                            <a:pt x="231813" y="216148"/>
                          </a:cubicBezTo>
                          <a:cubicBezTo>
                            <a:pt x="238101" y="240570"/>
                            <a:pt x="222050" y="278284"/>
                            <a:pt x="231813" y="303591"/>
                          </a:cubicBezTo>
                          <a:cubicBezTo>
                            <a:pt x="191528" y="311694"/>
                            <a:pt x="166288" y="293923"/>
                            <a:pt x="149497" y="303591"/>
                          </a:cubicBezTo>
                          <a:cubicBezTo>
                            <a:pt x="147513" y="280709"/>
                            <a:pt x="155300" y="234258"/>
                            <a:pt x="149497" y="216148"/>
                          </a:cubicBezTo>
                          <a:cubicBezTo>
                            <a:pt x="117206" y="226845"/>
                            <a:pt x="96645" y="205654"/>
                            <a:pt x="50543" y="216148"/>
                          </a:cubicBezTo>
                          <a:cubicBezTo>
                            <a:pt x="44332" y="198942"/>
                            <a:pt x="56171" y="166167"/>
                            <a:pt x="50543" y="133833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rgbClr val="9E844E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3815443600">
                            <a:prstGeom prst="mathPlus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481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8" name="Plus Sign 17">
                      <a:extLst>
                        <a:ext uri="{FF2B5EF4-FFF2-40B4-BE49-F238E27FC236}">
                          <a16:creationId xmlns:a16="http://schemas.microsoft.com/office/drawing/2014/main" id="{52BBA18A-22C2-AD6D-21E3-D09227379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902" y="4081631"/>
                      <a:ext cx="381310" cy="349981"/>
                    </a:xfrm>
                    <a:custGeom>
                      <a:avLst/>
                      <a:gdLst>
                        <a:gd name="connsiteX0" fmla="*/ 50543 w 381310"/>
                        <a:gd name="connsiteY0" fmla="*/ 133833 h 349981"/>
                        <a:gd name="connsiteX1" fmla="*/ 149497 w 381310"/>
                        <a:gd name="connsiteY1" fmla="*/ 133833 h 349981"/>
                        <a:gd name="connsiteX2" fmla="*/ 149497 w 381310"/>
                        <a:gd name="connsiteY2" fmla="*/ 46390 h 349981"/>
                        <a:gd name="connsiteX3" fmla="*/ 231813 w 381310"/>
                        <a:gd name="connsiteY3" fmla="*/ 46390 h 349981"/>
                        <a:gd name="connsiteX4" fmla="*/ 231813 w 381310"/>
                        <a:gd name="connsiteY4" fmla="*/ 133833 h 349981"/>
                        <a:gd name="connsiteX5" fmla="*/ 330767 w 381310"/>
                        <a:gd name="connsiteY5" fmla="*/ 133833 h 349981"/>
                        <a:gd name="connsiteX6" fmla="*/ 330767 w 381310"/>
                        <a:gd name="connsiteY6" fmla="*/ 216148 h 349981"/>
                        <a:gd name="connsiteX7" fmla="*/ 231813 w 381310"/>
                        <a:gd name="connsiteY7" fmla="*/ 216148 h 349981"/>
                        <a:gd name="connsiteX8" fmla="*/ 231813 w 381310"/>
                        <a:gd name="connsiteY8" fmla="*/ 303591 h 349981"/>
                        <a:gd name="connsiteX9" fmla="*/ 149497 w 381310"/>
                        <a:gd name="connsiteY9" fmla="*/ 303591 h 349981"/>
                        <a:gd name="connsiteX10" fmla="*/ 149497 w 381310"/>
                        <a:gd name="connsiteY10" fmla="*/ 216148 h 349981"/>
                        <a:gd name="connsiteX11" fmla="*/ 50543 w 381310"/>
                        <a:gd name="connsiteY11" fmla="*/ 216148 h 349981"/>
                        <a:gd name="connsiteX12" fmla="*/ 50543 w 381310"/>
                        <a:gd name="connsiteY12" fmla="*/ 133833 h 3499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81310" h="349981" fill="none" extrusionOk="0">
                          <a:moveTo>
                            <a:pt x="50543" y="133833"/>
                          </a:moveTo>
                          <a:cubicBezTo>
                            <a:pt x="79394" y="122387"/>
                            <a:pt x="120807" y="138809"/>
                            <a:pt x="149497" y="133833"/>
                          </a:cubicBezTo>
                          <a:cubicBezTo>
                            <a:pt x="149291" y="97056"/>
                            <a:pt x="156997" y="74034"/>
                            <a:pt x="149497" y="46390"/>
                          </a:cubicBezTo>
                          <a:cubicBezTo>
                            <a:pt x="190287" y="42245"/>
                            <a:pt x="194018" y="55940"/>
                            <a:pt x="231813" y="46390"/>
                          </a:cubicBezTo>
                          <a:cubicBezTo>
                            <a:pt x="236547" y="82123"/>
                            <a:pt x="226874" y="91262"/>
                            <a:pt x="231813" y="133833"/>
                          </a:cubicBezTo>
                          <a:cubicBezTo>
                            <a:pt x="255671" y="124521"/>
                            <a:pt x="295011" y="140521"/>
                            <a:pt x="330767" y="133833"/>
                          </a:cubicBezTo>
                          <a:cubicBezTo>
                            <a:pt x="339894" y="174605"/>
                            <a:pt x="322117" y="179738"/>
                            <a:pt x="330767" y="216148"/>
                          </a:cubicBezTo>
                          <a:cubicBezTo>
                            <a:pt x="298544" y="220537"/>
                            <a:pt x="267300" y="208097"/>
                            <a:pt x="231813" y="216148"/>
                          </a:cubicBezTo>
                          <a:cubicBezTo>
                            <a:pt x="233871" y="249810"/>
                            <a:pt x="224736" y="265111"/>
                            <a:pt x="231813" y="303591"/>
                          </a:cubicBezTo>
                          <a:cubicBezTo>
                            <a:pt x="200808" y="312387"/>
                            <a:pt x="182732" y="301495"/>
                            <a:pt x="149497" y="303591"/>
                          </a:cubicBezTo>
                          <a:cubicBezTo>
                            <a:pt x="141831" y="279485"/>
                            <a:pt x="158966" y="238941"/>
                            <a:pt x="149497" y="216148"/>
                          </a:cubicBezTo>
                          <a:cubicBezTo>
                            <a:pt x="109330" y="223433"/>
                            <a:pt x="95621" y="205193"/>
                            <a:pt x="50543" y="216148"/>
                          </a:cubicBezTo>
                          <a:cubicBezTo>
                            <a:pt x="46927" y="176628"/>
                            <a:pt x="59566" y="157076"/>
                            <a:pt x="50543" y="133833"/>
                          </a:cubicBezTo>
                          <a:close/>
                        </a:path>
                        <a:path w="381310" h="349981" stroke="0" extrusionOk="0">
                          <a:moveTo>
                            <a:pt x="50543" y="133833"/>
                          </a:moveTo>
                          <a:cubicBezTo>
                            <a:pt x="73982" y="133806"/>
                            <a:pt x="106551" y="144466"/>
                            <a:pt x="149497" y="133833"/>
                          </a:cubicBezTo>
                          <a:cubicBezTo>
                            <a:pt x="143959" y="99702"/>
                            <a:pt x="155616" y="79971"/>
                            <a:pt x="149497" y="46390"/>
                          </a:cubicBezTo>
                          <a:cubicBezTo>
                            <a:pt x="173104" y="42162"/>
                            <a:pt x="203210" y="52778"/>
                            <a:pt x="231813" y="46390"/>
                          </a:cubicBezTo>
                          <a:cubicBezTo>
                            <a:pt x="240220" y="85163"/>
                            <a:pt x="225602" y="116327"/>
                            <a:pt x="231813" y="133833"/>
                          </a:cubicBezTo>
                          <a:cubicBezTo>
                            <a:pt x="271492" y="129376"/>
                            <a:pt x="294630" y="142782"/>
                            <a:pt x="330767" y="133833"/>
                          </a:cubicBezTo>
                          <a:cubicBezTo>
                            <a:pt x="331201" y="170031"/>
                            <a:pt x="321219" y="176427"/>
                            <a:pt x="330767" y="216148"/>
                          </a:cubicBezTo>
                          <a:cubicBezTo>
                            <a:pt x="308502" y="222119"/>
                            <a:pt x="255016" y="213311"/>
                            <a:pt x="231813" y="216148"/>
                          </a:cubicBezTo>
                          <a:cubicBezTo>
                            <a:pt x="238101" y="240570"/>
                            <a:pt x="222050" y="278284"/>
                            <a:pt x="231813" y="303591"/>
                          </a:cubicBezTo>
                          <a:cubicBezTo>
                            <a:pt x="191528" y="311694"/>
                            <a:pt x="166288" y="293923"/>
                            <a:pt x="149497" y="303591"/>
                          </a:cubicBezTo>
                          <a:cubicBezTo>
                            <a:pt x="147513" y="280709"/>
                            <a:pt x="155300" y="234258"/>
                            <a:pt x="149497" y="216148"/>
                          </a:cubicBezTo>
                          <a:cubicBezTo>
                            <a:pt x="117206" y="226845"/>
                            <a:pt x="96645" y="205654"/>
                            <a:pt x="50543" y="216148"/>
                          </a:cubicBezTo>
                          <a:cubicBezTo>
                            <a:pt x="44332" y="198942"/>
                            <a:pt x="56171" y="166167"/>
                            <a:pt x="50543" y="133833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rgbClr val="9E844E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3815443600">
                            <a:prstGeom prst="mathPlus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481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9" name="Minus Sign 18">
                      <a:extLst>
                        <a:ext uri="{FF2B5EF4-FFF2-40B4-BE49-F238E27FC236}">
                          <a16:creationId xmlns:a16="http://schemas.microsoft.com/office/drawing/2014/main" id="{7B5653A1-9BE2-2069-0FF8-F044452E4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2524" y="4291799"/>
                      <a:ext cx="328517" cy="373826"/>
                    </a:xfrm>
                    <a:custGeom>
                      <a:avLst/>
                      <a:gdLst>
                        <a:gd name="connsiteX0" fmla="*/ 43545 w 328517"/>
                        <a:gd name="connsiteY0" fmla="*/ 142951 h 373826"/>
                        <a:gd name="connsiteX1" fmla="*/ 284972 w 328517"/>
                        <a:gd name="connsiteY1" fmla="*/ 142951 h 373826"/>
                        <a:gd name="connsiteX2" fmla="*/ 284972 w 328517"/>
                        <a:gd name="connsiteY2" fmla="*/ 230875 h 373826"/>
                        <a:gd name="connsiteX3" fmla="*/ 43545 w 328517"/>
                        <a:gd name="connsiteY3" fmla="*/ 230875 h 373826"/>
                        <a:gd name="connsiteX4" fmla="*/ 43545 w 328517"/>
                        <a:gd name="connsiteY4" fmla="*/ 142951 h 373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8517" h="373826" fill="none" extrusionOk="0">
                          <a:moveTo>
                            <a:pt x="43545" y="142951"/>
                          </a:moveTo>
                          <a:cubicBezTo>
                            <a:pt x="106596" y="140546"/>
                            <a:pt x="207924" y="167209"/>
                            <a:pt x="284972" y="142951"/>
                          </a:cubicBezTo>
                          <a:cubicBezTo>
                            <a:pt x="285649" y="161596"/>
                            <a:pt x="283390" y="194935"/>
                            <a:pt x="284972" y="230875"/>
                          </a:cubicBezTo>
                          <a:cubicBezTo>
                            <a:pt x="231342" y="231050"/>
                            <a:pt x="109384" y="229697"/>
                            <a:pt x="43545" y="230875"/>
                          </a:cubicBezTo>
                          <a:cubicBezTo>
                            <a:pt x="41423" y="212914"/>
                            <a:pt x="51680" y="178158"/>
                            <a:pt x="43545" y="142951"/>
                          </a:cubicBezTo>
                          <a:close/>
                        </a:path>
                        <a:path w="328517" h="373826" stroke="0" extrusionOk="0">
                          <a:moveTo>
                            <a:pt x="43545" y="142951"/>
                          </a:moveTo>
                          <a:cubicBezTo>
                            <a:pt x="133752" y="127333"/>
                            <a:pt x="190287" y="163027"/>
                            <a:pt x="284972" y="142951"/>
                          </a:cubicBezTo>
                          <a:cubicBezTo>
                            <a:pt x="294527" y="161484"/>
                            <a:pt x="283832" y="204831"/>
                            <a:pt x="284972" y="230875"/>
                          </a:cubicBezTo>
                          <a:cubicBezTo>
                            <a:pt x="228865" y="246262"/>
                            <a:pt x="127146" y="212056"/>
                            <a:pt x="43545" y="230875"/>
                          </a:cubicBezTo>
                          <a:cubicBezTo>
                            <a:pt x="36068" y="188634"/>
                            <a:pt x="48504" y="173537"/>
                            <a:pt x="43545" y="142951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rgbClr val="9E844E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434822859">
                            <a:prstGeom prst="mathMinus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481"/>
                    </a:p>
                  </p:txBody>
                </p:sp>
                <p:sp>
                  <p:nvSpPr>
                    <p:cNvPr id="20" name="Minus Sign 19">
                      <a:extLst>
                        <a:ext uri="{FF2B5EF4-FFF2-40B4-BE49-F238E27FC236}">
                          <a16:creationId xmlns:a16="http://schemas.microsoft.com/office/drawing/2014/main" id="{369552F6-FE92-DB97-FED2-B5D456BA7E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9397" y="3854136"/>
                      <a:ext cx="328517" cy="373826"/>
                    </a:xfrm>
                    <a:custGeom>
                      <a:avLst/>
                      <a:gdLst>
                        <a:gd name="connsiteX0" fmla="*/ 43545 w 328517"/>
                        <a:gd name="connsiteY0" fmla="*/ 142951 h 373826"/>
                        <a:gd name="connsiteX1" fmla="*/ 284972 w 328517"/>
                        <a:gd name="connsiteY1" fmla="*/ 142951 h 373826"/>
                        <a:gd name="connsiteX2" fmla="*/ 284972 w 328517"/>
                        <a:gd name="connsiteY2" fmla="*/ 230875 h 373826"/>
                        <a:gd name="connsiteX3" fmla="*/ 43545 w 328517"/>
                        <a:gd name="connsiteY3" fmla="*/ 230875 h 373826"/>
                        <a:gd name="connsiteX4" fmla="*/ 43545 w 328517"/>
                        <a:gd name="connsiteY4" fmla="*/ 142951 h 373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8517" h="373826" fill="none" extrusionOk="0">
                          <a:moveTo>
                            <a:pt x="43545" y="142951"/>
                          </a:moveTo>
                          <a:cubicBezTo>
                            <a:pt x="106596" y="140546"/>
                            <a:pt x="207924" y="167209"/>
                            <a:pt x="284972" y="142951"/>
                          </a:cubicBezTo>
                          <a:cubicBezTo>
                            <a:pt x="285649" y="161596"/>
                            <a:pt x="283390" y="194935"/>
                            <a:pt x="284972" y="230875"/>
                          </a:cubicBezTo>
                          <a:cubicBezTo>
                            <a:pt x="231342" y="231050"/>
                            <a:pt x="109384" y="229697"/>
                            <a:pt x="43545" y="230875"/>
                          </a:cubicBezTo>
                          <a:cubicBezTo>
                            <a:pt x="41423" y="212914"/>
                            <a:pt x="51680" y="178158"/>
                            <a:pt x="43545" y="142951"/>
                          </a:cubicBezTo>
                          <a:close/>
                        </a:path>
                        <a:path w="328517" h="373826" stroke="0" extrusionOk="0">
                          <a:moveTo>
                            <a:pt x="43545" y="142951"/>
                          </a:moveTo>
                          <a:cubicBezTo>
                            <a:pt x="133752" y="127333"/>
                            <a:pt x="190287" y="163027"/>
                            <a:pt x="284972" y="142951"/>
                          </a:cubicBezTo>
                          <a:cubicBezTo>
                            <a:pt x="294527" y="161484"/>
                            <a:pt x="283832" y="204831"/>
                            <a:pt x="284972" y="230875"/>
                          </a:cubicBezTo>
                          <a:cubicBezTo>
                            <a:pt x="228865" y="246262"/>
                            <a:pt x="127146" y="212056"/>
                            <a:pt x="43545" y="230875"/>
                          </a:cubicBezTo>
                          <a:cubicBezTo>
                            <a:pt x="36068" y="188634"/>
                            <a:pt x="48504" y="173537"/>
                            <a:pt x="43545" y="142951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rgbClr val="9E844E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434822859">
                            <a:prstGeom prst="mathMinus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481"/>
                    </a:p>
                  </p:txBody>
                </p:sp>
                <p:grpSp>
                  <p:nvGrpSpPr>
                    <p:cNvPr id="4100" name="Group 4099">
                      <a:extLst>
                        <a:ext uri="{FF2B5EF4-FFF2-40B4-BE49-F238E27FC236}">
                          <a16:creationId xmlns:a16="http://schemas.microsoft.com/office/drawing/2014/main" id="{F0863238-A4F9-7AE7-F587-685F077A42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50005" y="4550750"/>
                      <a:ext cx="2952750" cy="1570929"/>
                      <a:chOff x="6001524" y="5009393"/>
                      <a:chExt cx="2952750" cy="1570929"/>
                    </a:xfrm>
                  </p:grpSpPr>
                  <p:sp>
                    <p:nvSpPr>
                      <p:cNvPr id="27" name="Freeform: Shape 26">
                        <a:extLst>
                          <a:ext uri="{FF2B5EF4-FFF2-40B4-BE49-F238E27FC236}">
                            <a16:creationId xmlns:a16="http://schemas.microsoft.com/office/drawing/2014/main" id="{CE641936-C56A-C4D9-B7AD-E9FEA90DD1B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01524" y="5227772"/>
                        <a:ext cx="2952750" cy="1352550"/>
                      </a:xfrm>
                      <a:custGeom>
                        <a:avLst/>
                        <a:gdLst>
                          <a:gd name="connsiteX0" fmla="*/ 574673 w 5465734"/>
                          <a:gd name="connsiteY0" fmla="*/ 1459092 h 1869204"/>
                          <a:gd name="connsiteX1" fmla="*/ 1489073 w 5465734"/>
                          <a:gd name="connsiteY1" fmla="*/ 859017 h 1869204"/>
                          <a:gd name="connsiteX2" fmla="*/ 2193923 w 5465734"/>
                          <a:gd name="connsiteY2" fmla="*/ 297042 h 1869204"/>
                          <a:gd name="connsiteX3" fmla="*/ 3051173 w 5465734"/>
                          <a:gd name="connsiteY3" fmla="*/ 11292 h 1869204"/>
                          <a:gd name="connsiteX4" fmla="*/ 3784598 w 5465734"/>
                          <a:gd name="connsiteY4" fmla="*/ 668517 h 1869204"/>
                          <a:gd name="connsiteX5" fmla="*/ 4137023 w 5465734"/>
                          <a:gd name="connsiteY5" fmla="*/ 1354317 h 1869204"/>
                          <a:gd name="connsiteX6" fmla="*/ 4537073 w 5465734"/>
                          <a:gd name="connsiteY6" fmla="*/ 1668642 h 1869204"/>
                          <a:gd name="connsiteX7" fmla="*/ 5251448 w 5465734"/>
                          <a:gd name="connsiteY7" fmla="*/ 1859142 h 1869204"/>
                          <a:gd name="connsiteX8" fmla="*/ 327023 w 5465734"/>
                          <a:gd name="connsiteY8" fmla="*/ 1801992 h 1869204"/>
                          <a:gd name="connsiteX9" fmla="*/ 574673 w 5465734"/>
                          <a:gd name="connsiteY9" fmla="*/ 1459092 h 1869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465734" h="1869204">
                            <a:moveTo>
                              <a:pt x="574673" y="1459092"/>
                            </a:moveTo>
                            <a:cubicBezTo>
                              <a:pt x="768348" y="1301929"/>
                              <a:pt x="1219198" y="1052692"/>
                              <a:pt x="1489073" y="859017"/>
                            </a:cubicBezTo>
                            <a:cubicBezTo>
                              <a:pt x="1758948" y="665342"/>
                              <a:pt x="1933573" y="438329"/>
                              <a:pt x="2193923" y="297042"/>
                            </a:cubicBezTo>
                            <a:cubicBezTo>
                              <a:pt x="2454273" y="155755"/>
                              <a:pt x="2786061" y="-50620"/>
                              <a:pt x="3051173" y="11292"/>
                            </a:cubicBezTo>
                            <a:cubicBezTo>
                              <a:pt x="3316285" y="73204"/>
                              <a:pt x="3603623" y="444679"/>
                              <a:pt x="3784598" y="668517"/>
                            </a:cubicBezTo>
                            <a:cubicBezTo>
                              <a:pt x="3965573" y="892354"/>
                              <a:pt x="4011610" y="1187629"/>
                              <a:pt x="4137023" y="1354317"/>
                            </a:cubicBezTo>
                            <a:cubicBezTo>
                              <a:pt x="4262436" y="1521005"/>
                              <a:pt x="4351336" y="1584505"/>
                              <a:pt x="4537073" y="1668642"/>
                            </a:cubicBezTo>
                            <a:cubicBezTo>
                              <a:pt x="4722810" y="1752779"/>
                              <a:pt x="5953123" y="1836917"/>
                              <a:pt x="5251448" y="1859142"/>
                            </a:cubicBezTo>
                            <a:cubicBezTo>
                              <a:pt x="4549773" y="1881367"/>
                              <a:pt x="1106485" y="1868667"/>
                              <a:pt x="327023" y="1801992"/>
                            </a:cubicBezTo>
                            <a:cubicBezTo>
                              <a:pt x="-452439" y="1735317"/>
                              <a:pt x="380998" y="1616255"/>
                              <a:pt x="574673" y="14590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" name="Freeform: Shape 28">
                        <a:extLst>
                          <a:ext uri="{FF2B5EF4-FFF2-40B4-BE49-F238E27FC236}">
                            <a16:creationId xmlns:a16="http://schemas.microsoft.com/office/drawing/2014/main" id="{D318A032-8B16-D213-C53D-7AB201423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9420" y="6311060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2" name="Freeform: Shape 31">
                        <a:extLst>
                          <a:ext uri="{FF2B5EF4-FFF2-40B4-BE49-F238E27FC236}">
                            <a16:creationId xmlns:a16="http://schemas.microsoft.com/office/drawing/2014/main" id="{7AB223FF-9521-6EFA-10E3-AD8EFD96E9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657" y="6041711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5" name="Freeform: Shape 34">
                        <a:extLst>
                          <a:ext uri="{FF2B5EF4-FFF2-40B4-BE49-F238E27FC236}">
                            <a16:creationId xmlns:a16="http://schemas.microsoft.com/office/drawing/2014/main" id="{169C86CE-0686-F4C8-672D-948F53CA304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566683" y="6378359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" name="Freeform: Shape 36">
                        <a:extLst>
                          <a:ext uri="{FF2B5EF4-FFF2-40B4-BE49-F238E27FC236}">
                            <a16:creationId xmlns:a16="http://schemas.microsoft.com/office/drawing/2014/main" id="{84F90D93-BA5B-86E2-6EEB-4508946E20A9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068825" y="5674997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8" name="Freeform: Shape 37">
                        <a:extLst>
                          <a:ext uri="{FF2B5EF4-FFF2-40B4-BE49-F238E27FC236}">
                            <a16:creationId xmlns:a16="http://schemas.microsoft.com/office/drawing/2014/main" id="{FDBEB0A7-274C-757A-AF13-29E49CFF9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6341" y="6254775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" name="Freeform: Shape 40">
                        <a:extLst>
                          <a:ext uri="{FF2B5EF4-FFF2-40B4-BE49-F238E27FC236}">
                            <a16:creationId xmlns:a16="http://schemas.microsoft.com/office/drawing/2014/main" id="{5525658A-DC44-5FD5-CC85-667ED935E8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8" y="5985426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" name="Freeform: Shape 41">
                        <a:extLst>
                          <a:ext uri="{FF2B5EF4-FFF2-40B4-BE49-F238E27FC236}">
                            <a16:creationId xmlns:a16="http://schemas.microsoft.com/office/drawing/2014/main" id="{43BADEF7-5BB8-086A-7FAB-1FEA81F6945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543604" y="6322074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4" name="Freeform: Shape 43">
                        <a:extLst>
                          <a:ext uri="{FF2B5EF4-FFF2-40B4-BE49-F238E27FC236}">
                            <a16:creationId xmlns:a16="http://schemas.microsoft.com/office/drawing/2014/main" id="{FF81E6A9-C24F-D66C-5A14-13535E5A2FC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322306" y="5668767"/>
                        <a:ext cx="818148" cy="144970"/>
                      </a:xfrm>
                      <a:custGeom>
                        <a:avLst/>
                        <a:gdLst>
                          <a:gd name="connsiteX0" fmla="*/ 0 w 818148"/>
                          <a:gd name="connsiteY0" fmla="*/ 144970 h 144970"/>
                          <a:gd name="connsiteX1" fmla="*/ 240632 w 818148"/>
                          <a:gd name="connsiteY1" fmla="*/ 120906 h 144970"/>
                          <a:gd name="connsiteX2" fmla="*/ 372979 w 818148"/>
                          <a:gd name="connsiteY2" fmla="*/ 591 h 144970"/>
                          <a:gd name="connsiteX3" fmla="*/ 709863 w 818148"/>
                          <a:gd name="connsiteY3" fmla="*/ 72780 h 144970"/>
                          <a:gd name="connsiteX4" fmla="*/ 818148 w 818148"/>
                          <a:gd name="connsiteY4" fmla="*/ 24654 h 1449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8148" h="144970">
                            <a:moveTo>
                              <a:pt x="0" y="144970"/>
                            </a:moveTo>
                            <a:cubicBezTo>
                              <a:pt x="89234" y="144969"/>
                              <a:pt x="178469" y="144969"/>
                              <a:pt x="240632" y="120906"/>
                            </a:cubicBezTo>
                            <a:cubicBezTo>
                              <a:pt x="302795" y="96843"/>
                              <a:pt x="294774" y="8612"/>
                              <a:pt x="372979" y="591"/>
                            </a:cubicBezTo>
                            <a:cubicBezTo>
                              <a:pt x="451184" y="-7430"/>
                              <a:pt x="635668" y="68770"/>
                              <a:pt x="709863" y="72780"/>
                            </a:cubicBezTo>
                            <a:cubicBezTo>
                              <a:pt x="784058" y="76790"/>
                              <a:pt x="801103" y="50722"/>
                              <a:pt x="818148" y="24654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47" name="Picture 46" descr="A picture containing tree, plant, dark, eaten&#10;&#10;Description automatically generated">
                        <a:extLst>
                          <a:ext uri="{FF2B5EF4-FFF2-40B4-BE49-F238E27FC236}">
                            <a16:creationId xmlns:a16="http://schemas.microsoft.com/office/drawing/2014/main" id="{E6FAA471-8282-3A07-6ABF-4C9D600B772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7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8">
                                <a14:imgEffect>
                                  <a14:artisticCutout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0701" b="8656"/>
                      <a:stretch/>
                    </p:blipFill>
                    <p:spPr>
                      <a:xfrm flipH="1">
                        <a:off x="7746429" y="5009393"/>
                        <a:ext cx="1042110" cy="112812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5" name="Picture 54" descr="A close up of a plant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3D35802A-77EA-FCE9-B754-14E0CC2DD91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8530614" y="6158697"/>
                        <a:ext cx="282000" cy="376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6" name="Picture 55" descr="A close up of a plant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41C8FB03-23D8-0F33-7F29-D4501446735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7581186" y="6182786"/>
                        <a:ext cx="282000" cy="376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099" name="Picture 4098" descr="A close up of a plant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F25BD3DC-5C65-E2C2-6B74-72995BA7EBD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753518" y="6214805"/>
                        <a:ext cx="549854" cy="29566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098" name="Picture 4097" descr="A close up of a plant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7662D2C1-09D8-27D9-A7FC-6D3211E89D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821301" y="6108575"/>
                        <a:ext cx="549854" cy="2956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112" name="Freeform: Shape 4111">
                      <a:extLst>
                        <a:ext uri="{FF2B5EF4-FFF2-40B4-BE49-F238E27FC236}">
                          <a16:creationId xmlns:a16="http://schemas.microsoft.com/office/drawing/2014/main" id="{289257F2-46F3-A694-3EF9-75A2B1BE8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1904" y="6362996"/>
                      <a:ext cx="2945226" cy="1198872"/>
                    </a:xfrm>
                    <a:custGeom>
                      <a:avLst/>
                      <a:gdLst>
                        <a:gd name="connsiteX0" fmla="*/ 574673 w 5465734"/>
                        <a:gd name="connsiteY0" fmla="*/ 1459092 h 1869204"/>
                        <a:gd name="connsiteX1" fmla="*/ 1489073 w 5465734"/>
                        <a:gd name="connsiteY1" fmla="*/ 859017 h 1869204"/>
                        <a:gd name="connsiteX2" fmla="*/ 2193923 w 5465734"/>
                        <a:gd name="connsiteY2" fmla="*/ 297042 h 1869204"/>
                        <a:gd name="connsiteX3" fmla="*/ 3051173 w 5465734"/>
                        <a:gd name="connsiteY3" fmla="*/ 11292 h 1869204"/>
                        <a:gd name="connsiteX4" fmla="*/ 3784598 w 5465734"/>
                        <a:gd name="connsiteY4" fmla="*/ 668517 h 1869204"/>
                        <a:gd name="connsiteX5" fmla="*/ 4137023 w 5465734"/>
                        <a:gd name="connsiteY5" fmla="*/ 1354317 h 1869204"/>
                        <a:gd name="connsiteX6" fmla="*/ 4537073 w 5465734"/>
                        <a:gd name="connsiteY6" fmla="*/ 1668642 h 1869204"/>
                        <a:gd name="connsiteX7" fmla="*/ 5251448 w 5465734"/>
                        <a:gd name="connsiteY7" fmla="*/ 1859142 h 1869204"/>
                        <a:gd name="connsiteX8" fmla="*/ 327023 w 5465734"/>
                        <a:gd name="connsiteY8" fmla="*/ 1801992 h 1869204"/>
                        <a:gd name="connsiteX9" fmla="*/ 574673 w 5465734"/>
                        <a:gd name="connsiteY9" fmla="*/ 1459092 h 1869204"/>
                        <a:gd name="connsiteX0" fmla="*/ 574673 w 5484433"/>
                        <a:gd name="connsiteY0" fmla="*/ 1459092 h 1869204"/>
                        <a:gd name="connsiteX1" fmla="*/ 1489073 w 5484433"/>
                        <a:gd name="connsiteY1" fmla="*/ 859017 h 1869204"/>
                        <a:gd name="connsiteX2" fmla="*/ 2193923 w 5484433"/>
                        <a:gd name="connsiteY2" fmla="*/ 297042 h 1869204"/>
                        <a:gd name="connsiteX3" fmla="*/ 3051173 w 5484433"/>
                        <a:gd name="connsiteY3" fmla="*/ 11292 h 1869204"/>
                        <a:gd name="connsiteX4" fmla="*/ 3784598 w 5484433"/>
                        <a:gd name="connsiteY4" fmla="*/ 668517 h 1869204"/>
                        <a:gd name="connsiteX5" fmla="*/ 4137023 w 5484433"/>
                        <a:gd name="connsiteY5" fmla="*/ 1354317 h 1869204"/>
                        <a:gd name="connsiteX6" fmla="*/ 4678124 w 5484433"/>
                        <a:gd name="connsiteY6" fmla="*/ 1563335 h 1869204"/>
                        <a:gd name="connsiteX7" fmla="*/ 5251448 w 5484433"/>
                        <a:gd name="connsiteY7" fmla="*/ 1859142 h 1869204"/>
                        <a:gd name="connsiteX8" fmla="*/ 327023 w 5484433"/>
                        <a:gd name="connsiteY8" fmla="*/ 1801992 h 1869204"/>
                        <a:gd name="connsiteX9" fmla="*/ 574673 w 5484433"/>
                        <a:gd name="connsiteY9" fmla="*/ 1459092 h 1869204"/>
                        <a:gd name="connsiteX0" fmla="*/ 574673 w 5482156"/>
                        <a:gd name="connsiteY0" fmla="*/ 1459092 h 1869204"/>
                        <a:gd name="connsiteX1" fmla="*/ 1489073 w 5482156"/>
                        <a:gd name="connsiteY1" fmla="*/ 859017 h 1869204"/>
                        <a:gd name="connsiteX2" fmla="*/ 2193923 w 5482156"/>
                        <a:gd name="connsiteY2" fmla="*/ 297042 h 1869204"/>
                        <a:gd name="connsiteX3" fmla="*/ 3051173 w 5482156"/>
                        <a:gd name="connsiteY3" fmla="*/ 11292 h 1869204"/>
                        <a:gd name="connsiteX4" fmla="*/ 3784598 w 5482156"/>
                        <a:gd name="connsiteY4" fmla="*/ 668517 h 1869204"/>
                        <a:gd name="connsiteX5" fmla="*/ 4242812 w 5482156"/>
                        <a:gd name="connsiteY5" fmla="*/ 1196356 h 1869204"/>
                        <a:gd name="connsiteX6" fmla="*/ 4678124 w 5482156"/>
                        <a:gd name="connsiteY6" fmla="*/ 1563335 h 1869204"/>
                        <a:gd name="connsiteX7" fmla="*/ 5251448 w 5482156"/>
                        <a:gd name="connsiteY7" fmla="*/ 1859142 h 1869204"/>
                        <a:gd name="connsiteX8" fmla="*/ 327023 w 5482156"/>
                        <a:gd name="connsiteY8" fmla="*/ 1801992 h 1869204"/>
                        <a:gd name="connsiteX9" fmla="*/ 574673 w 5482156"/>
                        <a:gd name="connsiteY9" fmla="*/ 1459092 h 1869204"/>
                        <a:gd name="connsiteX0" fmla="*/ 681586 w 5440966"/>
                        <a:gd name="connsiteY0" fmla="*/ 1480153 h 1868583"/>
                        <a:gd name="connsiteX1" fmla="*/ 1447883 w 5440966"/>
                        <a:gd name="connsiteY1" fmla="*/ 859017 h 1868583"/>
                        <a:gd name="connsiteX2" fmla="*/ 2152733 w 5440966"/>
                        <a:gd name="connsiteY2" fmla="*/ 297042 h 1868583"/>
                        <a:gd name="connsiteX3" fmla="*/ 3009983 w 5440966"/>
                        <a:gd name="connsiteY3" fmla="*/ 11292 h 1868583"/>
                        <a:gd name="connsiteX4" fmla="*/ 3743408 w 5440966"/>
                        <a:gd name="connsiteY4" fmla="*/ 668517 h 1868583"/>
                        <a:gd name="connsiteX5" fmla="*/ 4201622 w 5440966"/>
                        <a:gd name="connsiteY5" fmla="*/ 1196356 h 1868583"/>
                        <a:gd name="connsiteX6" fmla="*/ 4636934 w 5440966"/>
                        <a:gd name="connsiteY6" fmla="*/ 1563335 h 1868583"/>
                        <a:gd name="connsiteX7" fmla="*/ 5210258 w 5440966"/>
                        <a:gd name="connsiteY7" fmla="*/ 1859142 h 1868583"/>
                        <a:gd name="connsiteX8" fmla="*/ 285833 w 5440966"/>
                        <a:gd name="connsiteY8" fmla="*/ 1801992 h 1868583"/>
                        <a:gd name="connsiteX9" fmla="*/ 681586 w 5440966"/>
                        <a:gd name="connsiteY9" fmla="*/ 1480153 h 1868583"/>
                        <a:gd name="connsiteX0" fmla="*/ 684712 w 5444092"/>
                        <a:gd name="connsiteY0" fmla="*/ 1480299 h 1868731"/>
                        <a:gd name="connsiteX1" fmla="*/ 1563850 w 5444092"/>
                        <a:gd name="connsiteY1" fmla="*/ 880224 h 1868731"/>
                        <a:gd name="connsiteX2" fmla="*/ 2155859 w 5444092"/>
                        <a:gd name="connsiteY2" fmla="*/ 297188 h 1868731"/>
                        <a:gd name="connsiteX3" fmla="*/ 3013109 w 5444092"/>
                        <a:gd name="connsiteY3" fmla="*/ 11438 h 1868731"/>
                        <a:gd name="connsiteX4" fmla="*/ 3746534 w 5444092"/>
                        <a:gd name="connsiteY4" fmla="*/ 668663 h 1868731"/>
                        <a:gd name="connsiteX5" fmla="*/ 4204748 w 5444092"/>
                        <a:gd name="connsiteY5" fmla="*/ 1196502 h 1868731"/>
                        <a:gd name="connsiteX6" fmla="*/ 4640060 w 5444092"/>
                        <a:gd name="connsiteY6" fmla="*/ 1563481 h 1868731"/>
                        <a:gd name="connsiteX7" fmla="*/ 5213384 w 5444092"/>
                        <a:gd name="connsiteY7" fmla="*/ 1859288 h 1868731"/>
                        <a:gd name="connsiteX8" fmla="*/ 288959 w 5444092"/>
                        <a:gd name="connsiteY8" fmla="*/ 1802138 h 1868731"/>
                        <a:gd name="connsiteX9" fmla="*/ 684712 w 5444092"/>
                        <a:gd name="connsiteY9" fmla="*/ 1480299 h 1868731"/>
                        <a:gd name="connsiteX0" fmla="*/ 684712 w 5444092"/>
                        <a:gd name="connsiteY0" fmla="*/ 1342891 h 1731322"/>
                        <a:gd name="connsiteX1" fmla="*/ 1563850 w 5444092"/>
                        <a:gd name="connsiteY1" fmla="*/ 742816 h 1731322"/>
                        <a:gd name="connsiteX2" fmla="*/ 2155859 w 5444092"/>
                        <a:gd name="connsiteY2" fmla="*/ 159780 h 1731322"/>
                        <a:gd name="connsiteX3" fmla="*/ 3027214 w 5444092"/>
                        <a:gd name="connsiteY3" fmla="*/ 21461 h 1731322"/>
                        <a:gd name="connsiteX4" fmla="*/ 3746534 w 5444092"/>
                        <a:gd name="connsiteY4" fmla="*/ 531255 h 1731322"/>
                        <a:gd name="connsiteX5" fmla="*/ 4204748 w 5444092"/>
                        <a:gd name="connsiteY5" fmla="*/ 1059094 h 1731322"/>
                        <a:gd name="connsiteX6" fmla="*/ 4640060 w 5444092"/>
                        <a:gd name="connsiteY6" fmla="*/ 1426073 h 1731322"/>
                        <a:gd name="connsiteX7" fmla="*/ 5213384 w 5444092"/>
                        <a:gd name="connsiteY7" fmla="*/ 1721880 h 1731322"/>
                        <a:gd name="connsiteX8" fmla="*/ 288959 w 5444092"/>
                        <a:gd name="connsiteY8" fmla="*/ 1664730 h 1731322"/>
                        <a:gd name="connsiteX9" fmla="*/ 684712 w 5444092"/>
                        <a:gd name="connsiteY9" fmla="*/ 1342891 h 1731322"/>
                        <a:gd name="connsiteX0" fmla="*/ 684712 w 5453412"/>
                        <a:gd name="connsiteY0" fmla="*/ 1342891 h 1731322"/>
                        <a:gd name="connsiteX1" fmla="*/ 1563850 w 5453412"/>
                        <a:gd name="connsiteY1" fmla="*/ 742816 h 1731322"/>
                        <a:gd name="connsiteX2" fmla="*/ 2155859 w 5453412"/>
                        <a:gd name="connsiteY2" fmla="*/ 159780 h 1731322"/>
                        <a:gd name="connsiteX3" fmla="*/ 3027214 w 5453412"/>
                        <a:gd name="connsiteY3" fmla="*/ 21461 h 1731322"/>
                        <a:gd name="connsiteX4" fmla="*/ 3746534 w 5453412"/>
                        <a:gd name="connsiteY4" fmla="*/ 531255 h 1731322"/>
                        <a:gd name="connsiteX5" fmla="*/ 4204748 w 5453412"/>
                        <a:gd name="connsiteY5" fmla="*/ 1059094 h 1731322"/>
                        <a:gd name="connsiteX6" fmla="*/ 4703533 w 5453412"/>
                        <a:gd name="connsiteY6" fmla="*/ 1389216 h 1731322"/>
                        <a:gd name="connsiteX7" fmla="*/ 5213384 w 5453412"/>
                        <a:gd name="connsiteY7" fmla="*/ 1721880 h 1731322"/>
                        <a:gd name="connsiteX8" fmla="*/ 288959 w 5453412"/>
                        <a:gd name="connsiteY8" fmla="*/ 1664730 h 1731322"/>
                        <a:gd name="connsiteX9" fmla="*/ 684712 w 5453412"/>
                        <a:gd name="connsiteY9" fmla="*/ 1342891 h 1731322"/>
                        <a:gd name="connsiteX0" fmla="*/ 684712 w 5451805"/>
                        <a:gd name="connsiteY0" fmla="*/ 1342891 h 1731322"/>
                        <a:gd name="connsiteX1" fmla="*/ 1563850 w 5451805"/>
                        <a:gd name="connsiteY1" fmla="*/ 742816 h 1731322"/>
                        <a:gd name="connsiteX2" fmla="*/ 2155859 w 5451805"/>
                        <a:gd name="connsiteY2" fmla="*/ 159780 h 1731322"/>
                        <a:gd name="connsiteX3" fmla="*/ 3027214 w 5451805"/>
                        <a:gd name="connsiteY3" fmla="*/ 21461 h 1731322"/>
                        <a:gd name="connsiteX4" fmla="*/ 3746534 w 5451805"/>
                        <a:gd name="connsiteY4" fmla="*/ 531255 h 1731322"/>
                        <a:gd name="connsiteX5" fmla="*/ 4275274 w 5451805"/>
                        <a:gd name="connsiteY5" fmla="*/ 1022236 h 1731322"/>
                        <a:gd name="connsiteX6" fmla="*/ 4703533 w 5451805"/>
                        <a:gd name="connsiteY6" fmla="*/ 1389216 h 1731322"/>
                        <a:gd name="connsiteX7" fmla="*/ 5213384 w 5451805"/>
                        <a:gd name="connsiteY7" fmla="*/ 1721880 h 1731322"/>
                        <a:gd name="connsiteX8" fmla="*/ 288959 w 5451805"/>
                        <a:gd name="connsiteY8" fmla="*/ 1664730 h 1731322"/>
                        <a:gd name="connsiteX9" fmla="*/ 684712 w 5451805"/>
                        <a:gd name="connsiteY9" fmla="*/ 1342891 h 1731322"/>
                        <a:gd name="connsiteX0" fmla="*/ 684712 w 5451805"/>
                        <a:gd name="connsiteY0" fmla="*/ 1268392 h 1656823"/>
                        <a:gd name="connsiteX1" fmla="*/ 1563850 w 5451805"/>
                        <a:gd name="connsiteY1" fmla="*/ 668317 h 1656823"/>
                        <a:gd name="connsiteX2" fmla="*/ 2155859 w 5451805"/>
                        <a:gd name="connsiteY2" fmla="*/ 85281 h 1656823"/>
                        <a:gd name="connsiteX3" fmla="*/ 3006056 w 5451805"/>
                        <a:gd name="connsiteY3" fmla="*/ 41738 h 1656823"/>
                        <a:gd name="connsiteX4" fmla="*/ 3746534 w 5451805"/>
                        <a:gd name="connsiteY4" fmla="*/ 456756 h 1656823"/>
                        <a:gd name="connsiteX5" fmla="*/ 4275274 w 5451805"/>
                        <a:gd name="connsiteY5" fmla="*/ 947737 h 1656823"/>
                        <a:gd name="connsiteX6" fmla="*/ 4703533 w 5451805"/>
                        <a:gd name="connsiteY6" fmla="*/ 1314717 h 1656823"/>
                        <a:gd name="connsiteX7" fmla="*/ 5213384 w 5451805"/>
                        <a:gd name="connsiteY7" fmla="*/ 1647381 h 1656823"/>
                        <a:gd name="connsiteX8" fmla="*/ 288959 w 5451805"/>
                        <a:gd name="connsiteY8" fmla="*/ 1590231 h 1656823"/>
                        <a:gd name="connsiteX9" fmla="*/ 684712 w 5451805"/>
                        <a:gd name="connsiteY9" fmla="*/ 1268392 h 16568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451805" h="1656823">
                          <a:moveTo>
                            <a:pt x="684712" y="1268392"/>
                          </a:moveTo>
                          <a:cubicBezTo>
                            <a:pt x="897194" y="1114740"/>
                            <a:pt x="1270804" y="868342"/>
                            <a:pt x="1563850" y="668317"/>
                          </a:cubicBezTo>
                          <a:cubicBezTo>
                            <a:pt x="1809041" y="471132"/>
                            <a:pt x="1915492" y="189711"/>
                            <a:pt x="2155859" y="85281"/>
                          </a:cubicBezTo>
                          <a:cubicBezTo>
                            <a:pt x="2396226" y="-19149"/>
                            <a:pt x="2740944" y="-20174"/>
                            <a:pt x="3006056" y="41738"/>
                          </a:cubicBezTo>
                          <a:cubicBezTo>
                            <a:pt x="3271168" y="103650"/>
                            <a:pt x="3534998" y="305756"/>
                            <a:pt x="3746534" y="456756"/>
                          </a:cubicBezTo>
                          <a:cubicBezTo>
                            <a:pt x="3958070" y="607756"/>
                            <a:pt x="4115774" y="804744"/>
                            <a:pt x="4275274" y="947737"/>
                          </a:cubicBezTo>
                          <a:cubicBezTo>
                            <a:pt x="4434774" y="1090731"/>
                            <a:pt x="4547181" y="1198110"/>
                            <a:pt x="4703533" y="1314717"/>
                          </a:cubicBezTo>
                          <a:cubicBezTo>
                            <a:pt x="4859885" y="1431324"/>
                            <a:pt x="5915059" y="1625156"/>
                            <a:pt x="5213384" y="1647381"/>
                          </a:cubicBezTo>
                          <a:cubicBezTo>
                            <a:pt x="4511709" y="1669606"/>
                            <a:pt x="1043738" y="1653396"/>
                            <a:pt x="288959" y="1590231"/>
                          </a:cubicBezTo>
                          <a:cubicBezTo>
                            <a:pt x="-465820" y="1527066"/>
                            <a:pt x="472230" y="1422044"/>
                            <a:pt x="684712" y="1268392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13" name="Freeform: Shape 4112">
                      <a:extLst>
                        <a:ext uri="{FF2B5EF4-FFF2-40B4-BE49-F238E27FC236}">
                          <a16:creationId xmlns:a16="http://schemas.microsoft.com/office/drawing/2014/main" id="{678435EF-62E4-7B66-2B72-70AA471A7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9196" y="7230684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14" name="Freeform: Shape 4113">
                      <a:extLst>
                        <a:ext uri="{FF2B5EF4-FFF2-40B4-BE49-F238E27FC236}">
                          <a16:creationId xmlns:a16="http://schemas.microsoft.com/office/drawing/2014/main" id="{E05E4B2E-848A-9D06-D74B-3C65E3464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433" y="6961335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15" name="Freeform: Shape 4114">
                      <a:extLst>
                        <a:ext uri="{FF2B5EF4-FFF2-40B4-BE49-F238E27FC236}">
                          <a16:creationId xmlns:a16="http://schemas.microsoft.com/office/drawing/2014/main" id="{B6EB4655-3648-778D-6A14-26BD9A4AFE5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806459" y="7297983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16" name="Freeform: Shape 4115">
                      <a:extLst>
                        <a:ext uri="{FF2B5EF4-FFF2-40B4-BE49-F238E27FC236}">
                          <a16:creationId xmlns:a16="http://schemas.microsoft.com/office/drawing/2014/main" id="{E5EF7BCC-BA78-6E98-F15B-81FF05EA203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308601" y="6594621"/>
                      <a:ext cx="818148" cy="144970"/>
                    </a:xfrm>
                    <a:custGeom>
                      <a:avLst/>
                      <a:gdLst>
                        <a:gd name="connsiteX0" fmla="*/ 0 w 818148"/>
                        <a:gd name="connsiteY0" fmla="*/ 144970 h 144970"/>
                        <a:gd name="connsiteX1" fmla="*/ 240632 w 818148"/>
                        <a:gd name="connsiteY1" fmla="*/ 120906 h 144970"/>
                        <a:gd name="connsiteX2" fmla="*/ 372979 w 818148"/>
                        <a:gd name="connsiteY2" fmla="*/ 591 h 144970"/>
                        <a:gd name="connsiteX3" fmla="*/ 709863 w 818148"/>
                        <a:gd name="connsiteY3" fmla="*/ 72780 h 144970"/>
                        <a:gd name="connsiteX4" fmla="*/ 818148 w 818148"/>
                        <a:gd name="connsiteY4" fmla="*/ 24654 h 1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148" h="144970">
                          <a:moveTo>
                            <a:pt x="0" y="144970"/>
                          </a:moveTo>
                          <a:cubicBezTo>
                            <a:pt x="89234" y="144969"/>
                            <a:pt x="178469" y="144969"/>
                            <a:pt x="240632" y="120906"/>
                          </a:cubicBezTo>
                          <a:cubicBezTo>
                            <a:pt x="302795" y="96843"/>
                            <a:pt x="294774" y="8612"/>
                            <a:pt x="372979" y="591"/>
                          </a:cubicBezTo>
                          <a:cubicBezTo>
                            <a:pt x="451184" y="-7430"/>
                            <a:pt x="635668" y="68770"/>
                            <a:pt x="709863" y="72780"/>
                          </a:cubicBezTo>
                          <a:cubicBezTo>
                            <a:pt x="784058" y="76790"/>
                            <a:pt x="801103" y="50722"/>
                            <a:pt x="818148" y="2465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4117" name="Picture 4116" descr="A picture containing tree, plant, dark, eaten&#10;&#10;Description automatically generated">
                      <a:extLst>
                        <a:ext uri="{FF2B5EF4-FFF2-40B4-BE49-F238E27FC236}">
                          <a16:creationId xmlns:a16="http://schemas.microsoft.com/office/drawing/2014/main" id="{F29D40BE-516A-AD77-E26D-35FFE4D51A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7">
                      <a:extLst>
                        <a:ext uri="{BEBA8EAE-BF5A-486C-A8C5-ECC9F3942E4B}">
                          <a14:imgProps xmlns:a14="http://schemas.microsoft.com/office/drawing/2010/main">
                            <a14:imgLayer r:embed="rId18">
                              <a14:imgEffect>
                                <a14:artisticCutout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0701" b="8656"/>
                    <a:stretch/>
                  </p:blipFill>
                  <p:spPr>
                    <a:xfrm>
                      <a:off x="3114281" y="5885629"/>
                      <a:ext cx="1351817" cy="14633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18" name="Picture 4117" descr="A picture containing tree, plant, forest&#10;&#10;Description automatically generated">
                      <a:extLst>
                        <a:ext uri="{FF2B5EF4-FFF2-40B4-BE49-F238E27FC236}">
                          <a16:creationId xmlns:a16="http://schemas.microsoft.com/office/drawing/2014/main" id="{AF9EA240-ABF1-A71C-4446-EC64BA8306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artisticCutout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38645" y="5393554"/>
                      <a:ext cx="584745" cy="16242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19" name="Picture 4118" descr="A close-up of a tree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BDE5B9AE-044F-4614-6D00-50C4137919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artisticCutout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24640" y="6330735"/>
                      <a:ext cx="912305" cy="72966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20" name="Picture 4119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E92958A5-189C-1801-081E-D618400852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4426526" y="6443564"/>
                      <a:ext cx="272267" cy="3630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21" name="Picture 4120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E3C43988-20B2-EE0F-3E3A-02F612F6B6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43607" y="6940807"/>
                      <a:ext cx="549854" cy="2956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22" name="Picture 4121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6B36F4A4-9B16-FFF2-33D3-5FCDD2E8E5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5758388" y="7109983"/>
                      <a:ext cx="282000" cy="376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23" name="Picture 4122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5129C9EC-06C9-C117-432C-FD4C0B5DE9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78926" y="7054475"/>
                      <a:ext cx="549854" cy="2956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24" name="Picture 4123" descr="A close up of a plant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63FB9589-3B81-F5FD-B88C-9B12F23693A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3417259" y="7196018"/>
                      <a:ext cx="282000" cy="376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154" name="Plus Sign 4153">
                      <a:extLst>
                        <a:ext uri="{FF2B5EF4-FFF2-40B4-BE49-F238E27FC236}">
                          <a16:creationId xmlns:a16="http://schemas.microsoft.com/office/drawing/2014/main" id="{A2733CDA-DB95-5AA9-F846-A10AA6D12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3445" y="6036952"/>
                      <a:ext cx="381310" cy="349981"/>
                    </a:xfrm>
                    <a:custGeom>
                      <a:avLst/>
                      <a:gdLst>
                        <a:gd name="connsiteX0" fmla="*/ 50543 w 381310"/>
                        <a:gd name="connsiteY0" fmla="*/ 133833 h 349981"/>
                        <a:gd name="connsiteX1" fmla="*/ 149497 w 381310"/>
                        <a:gd name="connsiteY1" fmla="*/ 133833 h 349981"/>
                        <a:gd name="connsiteX2" fmla="*/ 149497 w 381310"/>
                        <a:gd name="connsiteY2" fmla="*/ 46390 h 349981"/>
                        <a:gd name="connsiteX3" fmla="*/ 231813 w 381310"/>
                        <a:gd name="connsiteY3" fmla="*/ 46390 h 349981"/>
                        <a:gd name="connsiteX4" fmla="*/ 231813 w 381310"/>
                        <a:gd name="connsiteY4" fmla="*/ 133833 h 349981"/>
                        <a:gd name="connsiteX5" fmla="*/ 330767 w 381310"/>
                        <a:gd name="connsiteY5" fmla="*/ 133833 h 349981"/>
                        <a:gd name="connsiteX6" fmla="*/ 330767 w 381310"/>
                        <a:gd name="connsiteY6" fmla="*/ 216148 h 349981"/>
                        <a:gd name="connsiteX7" fmla="*/ 231813 w 381310"/>
                        <a:gd name="connsiteY7" fmla="*/ 216148 h 349981"/>
                        <a:gd name="connsiteX8" fmla="*/ 231813 w 381310"/>
                        <a:gd name="connsiteY8" fmla="*/ 303591 h 349981"/>
                        <a:gd name="connsiteX9" fmla="*/ 149497 w 381310"/>
                        <a:gd name="connsiteY9" fmla="*/ 303591 h 349981"/>
                        <a:gd name="connsiteX10" fmla="*/ 149497 w 381310"/>
                        <a:gd name="connsiteY10" fmla="*/ 216148 h 349981"/>
                        <a:gd name="connsiteX11" fmla="*/ 50543 w 381310"/>
                        <a:gd name="connsiteY11" fmla="*/ 216148 h 349981"/>
                        <a:gd name="connsiteX12" fmla="*/ 50543 w 381310"/>
                        <a:gd name="connsiteY12" fmla="*/ 133833 h 3499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81310" h="349981" fill="none" extrusionOk="0">
                          <a:moveTo>
                            <a:pt x="50543" y="133833"/>
                          </a:moveTo>
                          <a:cubicBezTo>
                            <a:pt x="79394" y="122387"/>
                            <a:pt x="120807" y="138809"/>
                            <a:pt x="149497" y="133833"/>
                          </a:cubicBezTo>
                          <a:cubicBezTo>
                            <a:pt x="149291" y="97056"/>
                            <a:pt x="156997" y="74034"/>
                            <a:pt x="149497" y="46390"/>
                          </a:cubicBezTo>
                          <a:cubicBezTo>
                            <a:pt x="190287" y="42245"/>
                            <a:pt x="194018" y="55940"/>
                            <a:pt x="231813" y="46390"/>
                          </a:cubicBezTo>
                          <a:cubicBezTo>
                            <a:pt x="236547" y="82123"/>
                            <a:pt x="226874" y="91262"/>
                            <a:pt x="231813" y="133833"/>
                          </a:cubicBezTo>
                          <a:cubicBezTo>
                            <a:pt x="255671" y="124521"/>
                            <a:pt x="295011" y="140521"/>
                            <a:pt x="330767" y="133833"/>
                          </a:cubicBezTo>
                          <a:cubicBezTo>
                            <a:pt x="339894" y="174605"/>
                            <a:pt x="322117" y="179738"/>
                            <a:pt x="330767" y="216148"/>
                          </a:cubicBezTo>
                          <a:cubicBezTo>
                            <a:pt x="298544" y="220537"/>
                            <a:pt x="267300" y="208097"/>
                            <a:pt x="231813" y="216148"/>
                          </a:cubicBezTo>
                          <a:cubicBezTo>
                            <a:pt x="233871" y="249810"/>
                            <a:pt x="224736" y="265111"/>
                            <a:pt x="231813" y="303591"/>
                          </a:cubicBezTo>
                          <a:cubicBezTo>
                            <a:pt x="200808" y="312387"/>
                            <a:pt x="182732" y="301495"/>
                            <a:pt x="149497" y="303591"/>
                          </a:cubicBezTo>
                          <a:cubicBezTo>
                            <a:pt x="141831" y="279485"/>
                            <a:pt x="158966" y="238941"/>
                            <a:pt x="149497" y="216148"/>
                          </a:cubicBezTo>
                          <a:cubicBezTo>
                            <a:pt x="109330" y="223433"/>
                            <a:pt x="95621" y="205193"/>
                            <a:pt x="50543" y="216148"/>
                          </a:cubicBezTo>
                          <a:cubicBezTo>
                            <a:pt x="46927" y="176628"/>
                            <a:pt x="59566" y="157076"/>
                            <a:pt x="50543" y="133833"/>
                          </a:cubicBezTo>
                          <a:close/>
                        </a:path>
                        <a:path w="381310" h="349981" stroke="0" extrusionOk="0">
                          <a:moveTo>
                            <a:pt x="50543" y="133833"/>
                          </a:moveTo>
                          <a:cubicBezTo>
                            <a:pt x="73982" y="133806"/>
                            <a:pt x="106551" y="144466"/>
                            <a:pt x="149497" y="133833"/>
                          </a:cubicBezTo>
                          <a:cubicBezTo>
                            <a:pt x="143959" y="99702"/>
                            <a:pt x="155616" y="79971"/>
                            <a:pt x="149497" y="46390"/>
                          </a:cubicBezTo>
                          <a:cubicBezTo>
                            <a:pt x="173104" y="42162"/>
                            <a:pt x="203210" y="52778"/>
                            <a:pt x="231813" y="46390"/>
                          </a:cubicBezTo>
                          <a:cubicBezTo>
                            <a:pt x="240220" y="85163"/>
                            <a:pt x="225602" y="116327"/>
                            <a:pt x="231813" y="133833"/>
                          </a:cubicBezTo>
                          <a:cubicBezTo>
                            <a:pt x="271492" y="129376"/>
                            <a:pt x="294630" y="142782"/>
                            <a:pt x="330767" y="133833"/>
                          </a:cubicBezTo>
                          <a:cubicBezTo>
                            <a:pt x="331201" y="170031"/>
                            <a:pt x="321219" y="176427"/>
                            <a:pt x="330767" y="216148"/>
                          </a:cubicBezTo>
                          <a:cubicBezTo>
                            <a:pt x="308502" y="222119"/>
                            <a:pt x="255016" y="213311"/>
                            <a:pt x="231813" y="216148"/>
                          </a:cubicBezTo>
                          <a:cubicBezTo>
                            <a:pt x="238101" y="240570"/>
                            <a:pt x="222050" y="278284"/>
                            <a:pt x="231813" y="303591"/>
                          </a:cubicBezTo>
                          <a:cubicBezTo>
                            <a:pt x="191528" y="311694"/>
                            <a:pt x="166288" y="293923"/>
                            <a:pt x="149497" y="303591"/>
                          </a:cubicBezTo>
                          <a:cubicBezTo>
                            <a:pt x="147513" y="280709"/>
                            <a:pt x="155300" y="234258"/>
                            <a:pt x="149497" y="216148"/>
                          </a:cubicBezTo>
                          <a:cubicBezTo>
                            <a:pt x="117206" y="226845"/>
                            <a:pt x="96645" y="205654"/>
                            <a:pt x="50543" y="216148"/>
                          </a:cubicBezTo>
                          <a:cubicBezTo>
                            <a:pt x="44332" y="198942"/>
                            <a:pt x="56171" y="166167"/>
                            <a:pt x="50543" y="133833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rgbClr val="9E844E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3815443600">
                            <a:prstGeom prst="mathPlus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481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156" name="Minus Sign 4155">
                      <a:extLst>
                        <a:ext uri="{FF2B5EF4-FFF2-40B4-BE49-F238E27FC236}">
                          <a16:creationId xmlns:a16="http://schemas.microsoft.com/office/drawing/2014/main" id="{AE5AE93B-ED44-1EFD-39FC-05CE6FAF5A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5256" y="4750478"/>
                      <a:ext cx="328517" cy="373826"/>
                    </a:xfrm>
                    <a:custGeom>
                      <a:avLst/>
                      <a:gdLst>
                        <a:gd name="connsiteX0" fmla="*/ 43545 w 328517"/>
                        <a:gd name="connsiteY0" fmla="*/ 142951 h 373826"/>
                        <a:gd name="connsiteX1" fmla="*/ 284972 w 328517"/>
                        <a:gd name="connsiteY1" fmla="*/ 142951 h 373826"/>
                        <a:gd name="connsiteX2" fmla="*/ 284972 w 328517"/>
                        <a:gd name="connsiteY2" fmla="*/ 230875 h 373826"/>
                        <a:gd name="connsiteX3" fmla="*/ 43545 w 328517"/>
                        <a:gd name="connsiteY3" fmla="*/ 230875 h 373826"/>
                        <a:gd name="connsiteX4" fmla="*/ 43545 w 328517"/>
                        <a:gd name="connsiteY4" fmla="*/ 142951 h 373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8517" h="373826" fill="none" extrusionOk="0">
                          <a:moveTo>
                            <a:pt x="43545" y="142951"/>
                          </a:moveTo>
                          <a:cubicBezTo>
                            <a:pt x="106596" y="140546"/>
                            <a:pt x="207924" y="167209"/>
                            <a:pt x="284972" y="142951"/>
                          </a:cubicBezTo>
                          <a:cubicBezTo>
                            <a:pt x="285649" y="161596"/>
                            <a:pt x="283390" y="194935"/>
                            <a:pt x="284972" y="230875"/>
                          </a:cubicBezTo>
                          <a:cubicBezTo>
                            <a:pt x="231342" y="231050"/>
                            <a:pt x="109384" y="229697"/>
                            <a:pt x="43545" y="230875"/>
                          </a:cubicBezTo>
                          <a:cubicBezTo>
                            <a:pt x="41423" y="212914"/>
                            <a:pt x="51680" y="178158"/>
                            <a:pt x="43545" y="142951"/>
                          </a:cubicBezTo>
                          <a:close/>
                        </a:path>
                        <a:path w="328517" h="373826" stroke="0" extrusionOk="0">
                          <a:moveTo>
                            <a:pt x="43545" y="142951"/>
                          </a:moveTo>
                          <a:cubicBezTo>
                            <a:pt x="133752" y="127333"/>
                            <a:pt x="190287" y="163027"/>
                            <a:pt x="284972" y="142951"/>
                          </a:cubicBezTo>
                          <a:cubicBezTo>
                            <a:pt x="294527" y="161484"/>
                            <a:pt x="283832" y="204831"/>
                            <a:pt x="284972" y="230875"/>
                          </a:cubicBezTo>
                          <a:cubicBezTo>
                            <a:pt x="228865" y="246262"/>
                            <a:pt x="127146" y="212056"/>
                            <a:pt x="43545" y="230875"/>
                          </a:cubicBezTo>
                          <a:cubicBezTo>
                            <a:pt x="36068" y="188634"/>
                            <a:pt x="48504" y="173537"/>
                            <a:pt x="43545" y="142951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rgbClr val="9E844E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434822859">
                            <a:prstGeom prst="mathMinus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481"/>
                    </a:p>
                  </p:txBody>
                </p:sp>
                <p:sp>
                  <p:nvSpPr>
                    <p:cNvPr id="4160" name="Freeform: Shape 4159">
                      <a:extLst>
                        <a:ext uri="{FF2B5EF4-FFF2-40B4-BE49-F238E27FC236}">
                          <a16:creationId xmlns:a16="http://schemas.microsoft.com/office/drawing/2014/main" id="{96936712-3E54-E6DB-C02B-35F642BA2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3871" y="4802867"/>
                      <a:ext cx="324743" cy="158762"/>
                    </a:xfrm>
                    <a:custGeom>
                      <a:avLst/>
                      <a:gdLst>
                        <a:gd name="connsiteX0" fmla="*/ 70944 w 375700"/>
                        <a:gd name="connsiteY0" fmla="*/ 10386 h 240196"/>
                        <a:gd name="connsiteX1" fmla="*/ 3211 w 375700"/>
                        <a:gd name="connsiteY1" fmla="*/ 141015 h 240196"/>
                        <a:gd name="connsiteX2" fmla="*/ 160449 w 375700"/>
                        <a:gd name="connsiteY2" fmla="*/ 240196 h 240196"/>
                        <a:gd name="connsiteX3" fmla="*/ 373325 w 375700"/>
                        <a:gd name="connsiteY3" fmla="*/ 141015 h 240196"/>
                        <a:gd name="connsiteX4" fmla="*/ 262049 w 375700"/>
                        <a:gd name="connsiteY4" fmla="*/ 22481 h 240196"/>
                        <a:gd name="connsiteX5" fmla="*/ 70944 w 375700"/>
                        <a:gd name="connsiteY5" fmla="*/ 10386 h 240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5700" h="240196">
                          <a:moveTo>
                            <a:pt x="70944" y="10386"/>
                          </a:moveTo>
                          <a:cubicBezTo>
                            <a:pt x="27804" y="30142"/>
                            <a:pt x="-11706" y="102713"/>
                            <a:pt x="3211" y="141015"/>
                          </a:cubicBezTo>
                          <a:cubicBezTo>
                            <a:pt x="18128" y="179317"/>
                            <a:pt x="98763" y="240196"/>
                            <a:pt x="160449" y="240196"/>
                          </a:cubicBezTo>
                          <a:cubicBezTo>
                            <a:pt x="222135" y="240196"/>
                            <a:pt x="356392" y="177301"/>
                            <a:pt x="373325" y="141015"/>
                          </a:cubicBezTo>
                          <a:cubicBezTo>
                            <a:pt x="390258" y="104729"/>
                            <a:pt x="312849" y="43446"/>
                            <a:pt x="262049" y="22481"/>
                          </a:cubicBezTo>
                          <a:cubicBezTo>
                            <a:pt x="211249" y="1516"/>
                            <a:pt x="114084" y="-9370"/>
                            <a:pt x="70944" y="10386"/>
                          </a:cubicBezTo>
                          <a:close/>
                        </a:path>
                      </a:pathLst>
                    </a:custGeom>
                    <a:solidFill>
                      <a:srgbClr val="501B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61" name="Freeform: Shape 4160">
                      <a:extLst>
                        <a:ext uri="{FF2B5EF4-FFF2-40B4-BE49-F238E27FC236}">
                          <a16:creationId xmlns:a16="http://schemas.microsoft.com/office/drawing/2014/main" id="{AB3D087D-E4B8-223B-FD9E-6BCD37AF3A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3707" y="5353607"/>
                      <a:ext cx="510935" cy="158762"/>
                    </a:xfrm>
                    <a:custGeom>
                      <a:avLst/>
                      <a:gdLst>
                        <a:gd name="connsiteX0" fmla="*/ 70944 w 375700"/>
                        <a:gd name="connsiteY0" fmla="*/ 10386 h 240196"/>
                        <a:gd name="connsiteX1" fmla="*/ 3211 w 375700"/>
                        <a:gd name="connsiteY1" fmla="*/ 141015 h 240196"/>
                        <a:gd name="connsiteX2" fmla="*/ 160449 w 375700"/>
                        <a:gd name="connsiteY2" fmla="*/ 240196 h 240196"/>
                        <a:gd name="connsiteX3" fmla="*/ 373325 w 375700"/>
                        <a:gd name="connsiteY3" fmla="*/ 141015 h 240196"/>
                        <a:gd name="connsiteX4" fmla="*/ 262049 w 375700"/>
                        <a:gd name="connsiteY4" fmla="*/ 22481 h 240196"/>
                        <a:gd name="connsiteX5" fmla="*/ 70944 w 375700"/>
                        <a:gd name="connsiteY5" fmla="*/ 10386 h 240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5700" h="240196">
                          <a:moveTo>
                            <a:pt x="70944" y="10386"/>
                          </a:moveTo>
                          <a:cubicBezTo>
                            <a:pt x="27804" y="30142"/>
                            <a:pt x="-11706" y="102713"/>
                            <a:pt x="3211" y="141015"/>
                          </a:cubicBezTo>
                          <a:cubicBezTo>
                            <a:pt x="18128" y="179317"/>
                            <a:pt x="98763" y="240196"/>
                            <a:pt x="160449" y="240196"/>
                          </a:cubicBezTo>
                          <a:cubicBezTo>
                            <a:pt x="222135" y="240196"/>
                            <a:pt x="356392" y="177301"/>
                            <a:pt x="373325" y="141015"/>
                          </a:cubicBezTo>
                          <a:cubicBezTo>
                            <a:pt x="390258" y="104729"/>
                            <a:pt x="312849" y="43446"/>
                            <a:pt x="262049" y="22481"/>
                          </a:cubicBezTo>
                          <a:cubicBezTo>
                            <a:pt x="211249" y="1516"/>
                            <a:pt x="114084" y="-9370"/>
                            <a:pt x="70944" y="10386"/>
                          </a:cubicBezTo>
                          <a:close/>
                        </a:path>
                      </a:pathLst>
                    </a:custGeom>
                    <a:solidFill>
                      <a:srgbClr val="501B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62" name="Freeform: Shape 4161">
                      <a:extLst>
                        <a:ext uri="{FF2B5EF4-FFF2-40B4-BE49-F238E27FC236}">
                          <a16:creationId xmlns:a16="http://schemas.microsoft.com/office/drawing/2014/main" id="{64D2E398-EBEC-BE29-6513-3E06AD2418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106" y="5933775"/>
                      <a:ext cx="324743" cy="158762"/>
                    </a:xfrm>
                    <a:custGeom>
                      <a:avLst/>
                      <a:gdLst>
                        <a:gd name="connsiteX0" fmla="*/ 70944 w 375700"/>
                        <a:gd name="connsiteY0" fmla="*/ 10386 h 240196"/>
                        <a:gd name="connsiteX1" fmla="*/ 3211 w 375700"/>
                        <a:gd name="connsiteY1" fmla="*/ 141015 h 240196"/>
                        <a:gd name="connsiteX2" fmla="*/ 160449 w 375700"/>
                        <a:gd name="connsiteY2" fmla="*/ 240196 h 240196"/>
                        <a:gd name="connsiteX3" fmla="*/ 373325 w 375700"/>
                        <a:gd name="connsiteY3" fmla="*/ 141015 h 240196"/>
                        <a:gd name="connsiteX4" fmla="*/ 262049 w 375700"/>
                        <a:gd name="connsiteY4" fmla="*/ 22481 h 240196"/>
                        <a:gd name="connsiteX5" fmla="*/ 70944 w 375700"/>
                        <a:gd name="connsiteY5" fmla="*/ 10386 h 240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5700" h="240196">
                          <a:moveTo>
                            <a:pt x="70944" y="10386"/>
                          </a:moveTo>
                          <a:cubicBezTo>
                            <a:pt x="27804" y="30142"/>
                            <a:pt x="-11706" y="102713"/>
                            <a:pt x="3211" y="141015"/>
                          </a:cubicBezTo>
                          <a:cubicBezTo>
                            <a:pt x="18128" y="179317"/>
                            <a:pt x="98763" y="240196"/>
                            <a:pt x="160449" y="240196"/>
                          </a:cubicBezTo>
                          <a:cubicBezTo>
                            <a:pt x="222135" y="240196"/>
                            <a:pt x="356392" y="177301"/>
                            <a:pt x="373325" y="141015"/>
                          </a:cubicBezTo>
                          <a:cubicBezTo>
                            <a:pt x="390258" y="104729"/>
                            <a:pt x="312849" y="43446"/>
                            <a:pt x="262049" y="22481"/>
                          </a:cubicBezTo>
                          <a:cubicBezTo>
                            <a:pt x="211249" y="1516"/>
                            <a:pt x="114084" y="-9370"/>
                            <a:pt x="70944" y="10386"/>
                          </a:cubicBezTo>
                          <a:close/>
                        </a:path>
                      </a:pathLst>
                    </a:custGeom>
                    <a:solidFill>
                      <a:srgbClr val="501B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171" name="Group 4170">
                      <a:extLst>
                        <a:ext uri="{FF2B5EF4-FFF2-40B4-BE49-F238E27FC236}">
                          <a16:creationId xmlns:a16="http://schemas.microsoft.com/office/drawing/2014/main" id="{7B5858DB-239C-C3C7-87F2-69491BB4BE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604" y="4643631"/>
                      <a:ext cx="2952750" cy="1424345"/>
                      <a:chOff x="232343" y="5169455"/>
                      <a:chExt cx="2952750" cy="1424345"/>
                    </a:xfrm>
                  </p:grpSpPr>
                  <p:grpSp>
                    <p:nvGrpSpPr>
                      <p:cNvPr id="4140" name="Group 4139">
                        <a:extLst>
                          <a:ext uri="{FF2B5EF4-FFF2-40B4-BE49-F238E27FC236}">
                            <a16:creationId xmlns:a16="http://schemas.microsoft.com/office/drawing/2014/main" id="{58D66315-A875-0C33-8A21-599176F318E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32343" y="5169455"/>
                        <a:ext cx="2952750" cy="1424345"/>
                        <a:chOff x="-922079" y="2715718"/>
                        <a:chExt cx="2952750" cy="1424345"/>
                      </a:xfrm>
                    </p:grpSpPr>
                    <p:sp>
                      <p:nvSpPr>
                        <p:cNvPr id="4141" name="Freeform: Shape 4140">
                          <a:extLst>
                            <a:ext uri="{FF2B5EF4-FFF2-40B4-BE49-F238E27FC236}">
                              <a16:creationId xmlns:a16="http://schemas.microsoft.com/office/drawing/2014/main" id="{1F09DCE1-9DA2-D273-FDDA-D4A726254E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922079" y="2787513"/>
                          <a:ext cx="2952750" cy="1352550"/>
                        </a:xfrm>
                        <a:custGeom>
                          <a:avLst/>
                          <a:gdLst>
                            <a:gd name="connsiteX0" fmla="*/ 574673 w 5465734"/>
                            <a:gd name="connsiteY0" fmla="*/ 1459092 h 1869204"/>
                            <a:gd name="connsiteX1" fmla="*/ 1489073 w 5465734"/>
                            <a:gd name="connsiteY1" fmla="*/ 859017 h 1869204"/>
                            <a:gd name="connsiteX2" fmla="*/ 2193923 w 5465734"/>
                            <a:gd name="connsiteY2" fmla="*/ 297042 h 1869204"/>
                            <a:gd name="connsiteX3" fmla="*/ 3051173 w 5465734"/>
                            <a:gd name="connsiteY3" fmla="*/ 11292 h 1869204"/>
                            <a:gd name="connsiteX4" fmla="*/ 3784598 w 5465734"/>
                            <a:gd name="connsiteY4" fmla="*/ 668517 h 1869204"/>
                            <a:gd name="connsiteX5" fmla="*/ 4137023 w 5465734"/>
                            <a:gd name="connsiteY5" fmla="*/ 1354317 h 1869204"/>
                            <a:gd name="connsiteX6" fmla="*/ 4537073 w 5465734"/>
                            <a:gd name="connsiteY6" fmla="*/ 1668642 h 1869204"/>
                            <a:gd name="connsiteX7" fmla="*/ 5251448 w 5465734"/>
                            <a:gd name="connsiteY7" fmla="*/ 1859142 h 1869204"/>
                            <a:gd name="connsiteX8" fmla="*/ 327023 w 5465734"/>
                            <a:gd name="connsiteY8" fmla="*/ 1801992 h 1869204"/>
                            <a:gd name="connsiteX9" fmla="*/ 574673 w 5465734"/>
                            <a:gd name="connsiteY9" fmla="*/ 1459092 h 18692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5465734" h="1869204">
                              <a:moveTo>
                                <a:pt x="574673" y="1459092"/>
                              </a:moveTo>
                              <a:cubicBezTo>
                                <a:pt x="768348" y="1301929"/>
                                <a:pt x="1219198" y="1052692"/>
                                <a:pt x="1489073" y="859017"/>
                              </a:cubicBezTo>
                              <a:cubicBezTo>
                                <a:pt x="1758948" y="665342"/>
                                <a:pt x="1933573" y="438329"/>
                                <a:pt x="2193923" y="297042"/>
                              </a:cubicBezTo>
                              <a:cubicBezTo>
                                <a:pt x="2454273" y="155755"/>
                                <a:pt x="2786061" y="-50620"/>
                                <a:pt x="3051173" y="11292"/>
                              </a:cubicBezTo>
                              <a:cubicBezTo>
                                <a:pt x="3316285" y="73204"/>
                                <a:pt x="3603623" y="444679"/>
                                <a:pt x="3784598" y="668517"/>
                              </a:cubicBezTo>
                              <a:cubicBezTo>
                                <a:pt x="3965573" y="892354"/>
                                <a:pt x="4011610" y="1187629"/>
                                <a:pt x="4137023" y="1354317"/>
                              </a:cubicBezTo>
                              <a:cubicBezTo>
                                <a:pt x="4262436" y="1521005"/>
                                <a:pt x="4351336" y="1584505"/>
                                <a:pt x="4537073" y="1668642"/>
                              </a:cubicBezTo>
                              <a:cubicBezTo>
                                <a:pt x="4722810" y="1752779"/>
                                <a:pt x="5953123" y="1836917"/>
                                <a:pt x="5251448" y="1859142"/>
                              </a:cubicBezTo>
                              <a:cubicBezTo>
                                <a:pt x="4549773" y="1881367"/>
                                <a:pt x="1106485" y="1868667"/>
                                <a:pt x="327023" y="1801992"/>
                              </a:cubicBezTo>
                              <a:cubicBezTo>
                                <a:pt x="-452439" y="1735317"/>
                                <a:pt x="380998" y="1616255"/>
                                <a:pt x="574673" y="145909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>
                            <a:lumMod val="50000"/>
                          </a:schemeClr>
                        </a:solidFill>
                        <a:ln>
                          <a:solidFill>
                            <a:schemeClr val="accent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4142" name="Freeform: Shape 4141">
                          <a:extLst>
                            <a:ext uri="{FF2B5EF4-FFF2-40B4-BE49-F238E27FC236}">
                              <a16:creationId xmlns:a16="http://schemas.microsoft.com/office/drawing/2014/main" id="{CE4D605D-D19E-75AB-6DBC-5477149E97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479797" y="3734714"/>
                          <a:ext cx="818148" cy="144970"/>
                        </a:xfrm>
                        <a:custGeom>
                          <a:avLst/>
                          <a:gdLst>
                            <a:gd name="connsiteX0" fmla="*/ 0 w 818148"/>
                            <a:gd name="connsiteY0" fmla="*/ 144970 h 144970"/>
                            <a:gd name="connsiteX1" fmla="*/ 240632 w 818148"/>
                            <a:gd name="connsiteY1" fmla="*/ 120906 h 144970"/>
                            <a:gd name="connsiteX2" fmla="*/ 372979 w 818148"/>
                            <a:gd name="connsiteY2" fmla="*/ 591 h 144970"/>
                            <a:gd name="connsiteX3" fmla="*/ 709863 w 818148"/>
                            <a:gd name="connsiteY3" fmla="*/ 72780 h 144970"/>
                            <a:gd name="connsiteX4" fmla="*/ 818148 w 818148"/>
                            <a:gd name="connsiteY4" fmla="*/ 24654 h 14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18148" h="144970">
                              <a:moveTo>
                                <a:pt x="0" y="144970"/>
                              </a:moveTo>
                              <a:cubicBezTo>
                                <a:pt x="89234" y="144969"/>
                                <a:pt x="178469" y="144969"/>
                                <a:pt x="240632" y="120906"/>
                              </a:cubicBezTo>
                              <a:cubicBezTo>
                                <a:pt x="302795" y="96843"/>
                                <a:pt x="294774" y="8612"/>
                                <a:pt x="372979" y="591"/>
                              </a:cubicBezTo>
                              <a:cubicBezTo>
                                <a:pt x="451184" y="-7430"/>
                                <a:pt x="635668" y="68770"/>
                                <a:pt x="709863" y="72780"/>
                              </a:cubicBezTo>
                              <a:cubicBezTo>
                                <a:pt x="784058" y="76790"/>
                                <a:pt x="801103" y="50722"/>
                                <a:pt x="818148" y="2465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43" name="Freeform: Shape 4142">
                          <a:extLst>
                            <a:ext uri="{FF2B5EF4-FFF2-40B4-BE49-F238E27FC236}">
                              <a16:creationId xmlns:a16="http://schemas.microsoft.com/office/drawing/2014/main" id="{10973595-60FB-38BF-EE1B-5F7E324A2E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440" y="3465365"/>
                          <a:ext cx="818148" cy="144970"/>
                        </a:xfrm>
                        <a:custGeom>
                          <a:avLst/>
                          <a:gdLst>
                            <a:gd name="connsiteX0" fmla="*/ 0 w 818148"/>
                            <a:gd name="connsiteY0" fmla="*/ 144970 h 144970"/>
                            <a:gd name="connsiteX1" fmla="*/ 240632 w 818148"/>
                            <a:gd name="connsiteY1" fmla="*/ 120906 h 144970"/>
                            <a:gd name="connsiteX2" fmla="*/ 372979 w 818148"/>
                            <a:gd name="connsiteY2" fmla="*/ 591 h 144970"/>
                            <a:gd name="connsiteX3" fmla="*/ 709863 w 818148"/>
                            <a:gd name="connsiteY3" fmla="*/ 72780 h 144970"/>
                            <a:gd name="connsiteX4" fmla="*/ 818148 w 818148"/>
                            <a:gd name="connsiteY4" fmla="*/ 24654 h 14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18148" h="144970">
                              <a:moveTo>
                                <a:pt x="0" y="144970"/>
                              </a:moveTo>
                              <a:cubicBezTo>
                                <a:pt x="89234" y="144969"/>
                                <a:pt x="178469" y="144969"/>
                                <a:pt x="240632" y="120906"/>
                              </a:cubicBezTo>
                              <a:cubicBezTo>
                                <a:pt x="302795" y="96843"/>
                                <a:pt x="294774" y="8612"/>
                                <a:pt x="372979" y="591"/>
                              </a:cubicBezTo>
                              <a:cubicBezTo>
                                <a:pt x="451184" y="-7430"/>
                                <a:pt x="635668" y="68770"/>
                                <a:pt x="709863" y="72780"/>
                              </a:cubicBezTo>
                              <a:cubicBezTo>
                                <a:pt x="784058" y="76790"/>
                                <a:pt x="801103" y="50722"/>
                                <a:pt x="818148" y="2465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44" name="Freeform: Shape 4143">
                          <a:extLst>
                            <a:ext uri="{FF2B5EF4-FFF2-40B4-BE49-F238E27FC236}">
                              <a16:creationId xmlns:a16="http://schemas.microsoft.com/office/drawing/2014/main" id="{F12938D0-B220-D263-6BCC-024C6A9EE7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37466" y="3802013"/>
                          <a:ext cx="818148" cy="144970"/>
                        </a:xfrm>
                        <a:custGeom>
                          <a:avLst/>
                          <a:gdLst>
                            <a:gd name="connsiteX0" fmla="*/ 0 w 818148"/>
                            <a:gd name="connsiteY0" fmla="*/ 144970 h 144970"/>
                            <a:gd name="connsiteX1" fmla="*/ 240632 w 818148"/>
                            <a:gd name="connsiteY1" fmla="*/ 120906 h 144970"/>
                            <a:gd name="connsiteX2" fmla="*/ 372979 w 818148"/>
                            <a:gd name="connsiteY2" fmla="*/ 591 h 144970"/>
                            <a:gd name="connsiteX3" fmla="*/ 709863 w 818148"/>
                            <a:gd name="connsiteY3" fmla="*/ 72780 h 144970"/>
                            <a:gd name="connsiteX4" fmla="*/ 818148 w 818148"/>
                            <a:gd name="connsiteY4" fmla="*/ 24654 h 14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18148" h="144970">
                              <a:moveTo>
                                <a:pt x="0" y="144970"/>
                              </a:moveTo>
                              <a:cubicBezTo>
                                <a:pt x="89234" y="144969"/>
                                <a:pt x="178469" y="144969"/>
                                <a:pt x="240632" y="120906"/>
                              </a:cubicBezTo>
                              <a:cubicBezTo>
                                <a:pt x="302795" y="96843"/>
                                <a:pt x="294774" y="8612"/>
                                <a:pt x="372979" y="591"/>
                              </a:cubicBezTo>
                              <a:cubicBezTo>
                                <a:pt x="451184" y="-7430"/>
                                <a:pt x="635668" y="68770"/>
                                <a:pt x="709863" y="72780"/>
                              </a:cubicBezTo>
                              <a:cubicBezTo>
                                <a:pt x="784058" y="76790"/>
                                <a:pt x="801103" y="50722"/>
                                <a:pt x="818148" y="2465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45" name="Freeform: Shape 4144">
                          <a:extLst>
                            <a:ext uri="{FF2B5EF4-FFF2-40B4-BE49-F238E27FC236}">
                              <a16:creationId xmlns:a16="http://schemas.microsoft.com/office/drawing/2014/main" id="{892A2A7C-62C8-3EE6-FE4D-9E4BDC11BB5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216168" y="3148706"/>
                          <a:ext cx="818148" cy="144970"/>
                        </a:xfrm>
                        <a:custGeom>
                          <a:avLst/>
                          <a:gdLst>
                            <a:gd name="connsiteX0" fmla="*/ 0 w 818148"/>
                            <a:gd name="connsiteY0" fmla="*/ 144970 h 144970"/>
                            <a:gd name="connsiteX1" fmla="*/ 240632 w 818148"/>
                            <a:gd name="connsiteY1" fmla="*/ 120906 h 144970"/>
                            <a:gd name="connsiteX2" fmla="*/ 372979 w 818148"/>
                            <a:gd name="connsiteY2" fmla="*/ 591 h 144970"/>
                            <a:gd name="connsiteX3" fmla="*/ 709863 w 818148"/>
                            <a:gd name="connsiteY3" fmla="*/ 72780 h 144970"/>
                            <a:gd name="connsiteX4" fmla="*/ 818148 w 818148"/>
                            <a:gd name="connsiteY4" fmla="*/ 24654 h 14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18148" h="144970">
                              <a:moveTo>
                                <a:pt x="0" y="144970"/>
                              </a:moveTo>
                              <a:cubicBezTo>
                                <a:pt x="89234" y="144969"/>
                                <a:pt x="178469" y="144969"/>
                                <a:pt x="240632" y="120906"/>
                              </a:cubicBezTo>
                              <a:cubicBezTo>
                                <a:pt x="302795" y="96843"/>
                                <a:pt x="294774" y="8612"/>
                                <a:pt x="372979" y="591"/>
                              </a:cubicBezTo>
                              <a:cubicBezTo>
                                <a:pt x="451184" y="-7430"/>
                                <a:pt x="635668" y="68770"/>
                                <a:pt x="709863" y="72780"/>
                              </a:cubicBezTo>
                              <a:cubicBezTo>
                                <a:pt x="784058" y="76790"/>
                                <a:pt x="801103" y="50722"/>
                                <a:pt x="818148" y="24654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4147" name="Picture 4146" descr="A close-up of a tree&#10;&#10;Description automatically generated with medium confidence">
                          <a:extLst>
                            <a:ext uri="{FF2B5EF4-FFF2-40B4-BE49-F238E27FC236}">
                              <a16:creationId xmlns:a16="http://schemas.microsoft.com/office/drawing/2014/main" id="{965E5C24-2211-74B7-2D2A-8EF1430366D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alphaModFix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artisticCutout/>
                                  </a14:imgEffect>
                                  <a14:imgEffect>
                                    <a14:saturation sat="400000"/>
                                  </a14:imgEffect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42889" y="2715718"/>
                          <a:ext cx="912305" cy="72966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49" name="Picture 4148" descr="A close up of a plant&#10;&#10;Description automatically generated with low confidence">
                          <a:extLst>
                            <a:ext uri="{FF2B5EF4-FFF2-40B4-BE49-F238E27FC236}">
                              <a16:creationId xmlns:a16="http://schemas.microsoft.com/office/drawing/2014/main" id="{8BDED3B6-9B46-CB2F-D00E-52125047FB6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flipH="1">
                          <a:off x="1293727" y="3759748"/>
                          <a:ext cx="282000" cy="376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50" name="Picture 4149" descr="A close up of a plant&#10;&#10;Description automatically generated with low confidence">
                          <a:extLst>
                            <a:ext uri="{FF2B5EF4-FFF2-40B4-BE49-F238E27FC236}">
                              <a16:creationId xmlns:a16="http://schemas.microsoft.com/office/drawing/2014/main" id="{5370539F-8DF4-A4DD-A899-3457C367F8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flipH="1">
                          <a:off x="-753022" y="3664001"/>
                          <a:ext cx="282000" cy="376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51" name="Picture 4150" descr="A close up of a plant&#10;&#10;Description automatically generated with low confidence">
                          <a:extLst>
                            <a:ext uri="{FF2B5EF4-FFF2-40B4-BE49-F238E27FC236}">
                              <a16:creationId xmlns:a16="http://schemas.microsoft.com/office/drawing/2014/main" id="{1EF5BE1D-3E93-D9AC-48C6-B22CFF154ED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99393" y="3742107"/>
                          <a:ext cx="549854" cy="29566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52" name="Picture 4151" descr="A close up of a plant&#10;&#10;Description automatically generated with low confidence">
                          <a:extLst>
                            <a:ext uri="{FF2B5EF4-FFF2-40B4-BE49-F238E27FC236}">
                              <a16:creationId xmlns:a16="http://schemas.microsoft.com/office/drawing/2014/main" id="{7AAA4C76-E2C5-DB74-64F9-AB28DF11C1C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-489966" y="3694744"/>
                          <a:ext cx="549854" cy="29566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164" name="Freeform: Shape 4163">
                        <a:extLst>
                          <a:ext uri="{FF2B5EF4-FFF2-40B4-BE49-F238E27FC236}">
                            <a16:creationId xmlns:a16="http://schemas.microsoft.com/office/drawing/2014/main" id="{0EB79E71-25B1-0AE4-BA68-FA36587D3B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5211" y="5769745"/>
                        <a:ext cx="324743" cy="158762"/>
                      </a:xfrm>
                      <a:custGeom>
                        <a:avLst/>
                        <a:gdLst>
                          <a:gd name="connsiteX0" fmla="*/ 70944 w 375700"/>
                          <a:gd name="connsiteY0" fmla="*/ 10386 h 240196"/>
                          <a:gd name="connsiteX1" fmla="*/ 3211 w 375700"/>
                          <a:gd name="connsiteY1" fmla="*/ 141015 h 240196"/>
                          <a:gd name="connsiteX2" fmla="*/ 160449 w 375700"/>
                          <a:gd name="connsiteY2" fmla="*/ 240196 h 240196"/>
                          <a:gd name="connsiteX3" fmla="*/ 373325 w 375700"/>
                          <a:gd name="connsiteY3" fmla="*/ 141015 h 240196"/>
                          <a:gd name="connsiteX4" fmla="*/ 262049 w 375700"/>
                          <a:gd name="connsiteY4" fmla="*/ 22481 h 240196"/>
                          <a:gd name="connsiteX5" fmla="*/ 70944 w 375700"/>
                          <a:gd name="connsiteY5" fmla="*/ 10386 h 2401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5700" h="240196">
                            <a:moveTo>
                              <a:pt x="70944" y="10386"/>
                            </a:moveTo>
                            <a:cubicBezTo>
                              <a:pt x="27804" y="30142"/>
                              <a:pt x="-11706" y="102713"/>
                              <a:pt x="3211" y="141015"/>
                            </a:cubicBezTo>
                            <a:cubicBezTo>
                              <a:pt x="18128" y="179317"/>
                              <a:pt x="98763" y="240196"/>
                              <a:pt x="160449" y="240196"/>
                            </a:cubicBezTo>
                            <a:cubicBezTo>
                              <a:pt x="222135" y="240196"/>
                              <a:pt x="356392" y="177301"/>
                              <a:pt x="373325" y="141015"/>
                            </a:cubicBezTo>
                            <a:cubicBezTo>
                              <a:pt x="390258" y="104729"/>
                              <a:pt x="312849" y="43446"/>
                              <a:pt x="262049" y="22481"/>
                            </a:cubicBezTo>
                            <a:cubicBezTo>
                              <a:pt x="211249" y="1516"/>
                              <a:pt x="114084" y="-9370"/>
                              <a:pt x="70944" y="10386"/>
                            </a:cubicBezTo>
                            <a:close/>
                          </a:path>
                        </a:pathLst>
                      </a:custGeom>
                      <a:solidFill>
                        <a:srgbClr val="501B00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165" name="Freeform: Shape 4164">
                        <a:extLst>
                          <a:ext uri="{FF2B5EF4-FFF2-40B4-BE49-F238E27FC236}">
                            <a16:creationId xmlns:a16="http://schemas.microsoft.com/office/drawing/2014/main" id="{4842481E-E760-5E4E-478C-CBC0F452D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2404" y="6067227"/>
                        <a:ext cx="324743" cy="158762"/>
                      </a:xfrm>
                      <a:custGeom>
                        <a:avLst/>
                        <a:gdLst>
                          <a:gd name="connsiteX0" fmla="*/ 70944 w 375700"/>
                          <a:gd name="connsiteY0" fmla="*/ 10386 h 240196"/>
                          <a:gd name="connsiteX1" fmla="*/ 3211 w 375700"/>
                          <a:gd name="connsiteY1" fmla="*/ 141015 h 240196"/>
                          <a:gd name="connsiteX2" fmla="*/ 160449 w 375700"/>
                          <a:gd name="connsiteY2" fmla="*/ 240196 h 240196"/>
                          <a:gd name="connsiteX3" fmla="*/ 373325 w 375700"/>
                          <a:gd name="connsiteY3" fmla="*/ 141015 h 240196"/>
                          <a:gd name="connsiteX4" fmla="*/ 262049 w 375700"/>
                          <a:gd name="connsiteY4" fmla="*/ 22481 h 240196"/>
                          <a:gd name="connsiteX5" fmla="*/ 70944 w 375700"/>
                          <a:gd name="connsiteY5" fmla="*/ 10386 h 2401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5700" h="240196">
                            <a:moveTo>
                              <a:pt x="70944" y="10386"/>
                            </a:moveTo>
                            <a:cubicBezTo>
                              <a:pt x="27804" y="30142"/>
                              <a:pt x="-11706" y="102713"/>
                              <a:pt x="3211" y="141015"/>
                            </a:cubicBezTo>
                            <a:cubicBezTo>
                              <a:pt x="18128" y="179317"/>
                              <a:pt x="98763" y="240196"/>
                              <a:pt x="160449" y="240196"/>
                            </a:cubicBezTo>
                            <a:cubicBezTo>
                              <a:pt x="222135" y="240196"/>
                              <a:pt x="356392" y="177301"/>
                              <a:pt x="373325" y="141015"/>
                            </a:cubicBezTo>
                            <a:cubicBezTo>
                              <a:pt x="390258" y="104729"/>
                              <a:pt x="312849" y="43446"/>
                              <a:pt x="262049" y="22481"/>
                            </a:cubicBezTo>
                            <a:cubicBezTo>
                              <a:pt x="211249" y="1516"/>
                              <a:pt x="114084" y="-9370"/>
                              <a:pt x="70944" y="10386"/>
                            </a:cubicBezTo>
                            <a:close/>
                          </a:path>
                        </a:pathLst>
                      </a:custGeom>
                      <a:solidFill>
                        <a:srgbClr val="501B00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167" name="Rectangle 4166">
                      <a:extLst>
                        <a:ext uri="{FF2B5EF4-FFF2-40B4-BE49-F238E27FC236}">
                          <a16:creationId xmlns:a16="http://schemas.microsoft.com/office/drawing/2014/main" id="{0B1CA20E-3A30-A16F-542C-5331F06EDA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5235" y="4556658"/>
                      <a:ext cx="3108486" cy="647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b="1" dirty="0"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Predation and damage</a:t>
                      </a:r>
                    </a:p>
                  </p:txBody>
                </p:sp>
                <p:sp>
                  <p:nvSpPr>
                    <p:cNvPr id="4174" name="Arrow: Circular 4173">
                      <a:extLst>
                        <a:ext uri="{FF2B5EF4-FFF2-40B4-BE49-F238E27FC236}">
                          <a16:creationId xmlns:a16="http://schemas.microsoft.com/office/drawing/2014/main" id="{37E3B87F-7F65-3475-492A-D640C38CB2C3}"/>
                        </a:ext>
                      </a:extLst>
                    </p:cNvPr>
                    <p:cNvSpPr/>
                    <p:nvPr/>
                  </p:nvSpPr>
                  <p:spPr>
                    <a:xfrm rot="11702302">
                      <a:off x="2072600" y="3982143"/>
                      <a:ext cx="1097280" cy="1280160"/>
                    </a:xfrm>
                    <a:custGeom>
                      <a:avLst/>
                      <a:gdLst>
                        <a:gd name="connsiteX0" fmla="*/ 408857 w 1097280"/>
                        <a:gd name="connsiteY0" fmla="*/ 119715 h 1280160"/>
                        <a:gd name="connsiteX1" fmla="*/ 980415 w 1097280"/>
                        <a:gd name="connsiteY1" fmla="*/ 466508 h 1280160"/>
                        <a:gd name="connsiteX2" fmla="*/ 1072574 w 1097280"/>
                        <a:gd name="connsiteY2" fmla="*/ 456155 h 1280160"/>
                        <a:gd name="connsiteX3" fmla="*/ 955916 w 1097280"/>
                        <a:gd name="connsiteY3" fmla="*/ 594326 h 1280160"/>
                        <a:gd name="connsiteX4" fmla="*/ 795018 w 1097280"/>
                        <a:gd name="connsiteY4" fmla="*/ 487336 h 1280160"/>
                        <a:gd name="connsiteX5" fmla="*/ 887095 w 1097280"/>
                        <a:gd name="connsiteY5" fmla="*/ 476992 h 1280160"/>
                        <a:gd name="connsiteX6" fmla="*/ 433025 w 1097280"/>
                        <a:gd name="connsiteY6" fmla="*/ 209683 h 1280160"/>
                        <a:gd name="connsiteX7" fmla="*/ 408857 w 1097280"/>
                        <a:gd name="connsiteY7" fmla="*/ 119715 h 12801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97280" h="1280160" fill="none" extrusionOk="0">
                          <a:moveTo>
                            <a:pt x="408857" y="119715"/>
                          </a:moveTo>
                          <a:cubicBezTo>
                            <a:pt x="646936" y="46135"/>
                            <a:pt x="881503" y="159148"/>
                            <a:pt x="980415" y="466508"/>
                          </a:cubicBezTo>
                          <a:cubicBezTo>
                            <a:pt x="1008293" y="460111"/>
                            <a:pt x="1043717" y="460177"/>
                            <a:pt x="1072574" y="456155"/>
                          </a:cubicBezTo>
                          <a:cubicBezTo>
                            <a:pt x="1047870" y="513523"/>
                            <a:pt x="998930" y="526518"/>
                            <a:pt x="955916" y="594326"/>
                          </a:cubicBezTo>
                          <a:cubicBezTo>
                            <a:pt x="862990" y="559655"/>
                            <a:pt x="853680" y="518700"/>
                            <a:pt x="795018" y="487336"/>
                          </a:cubicBezTo>
                          <a:cubicBezTo>
                            <a:pt x="835855" y="477921"/>
                            <a:pt x="869254" y="489297"/>
                            <a:pt x="887095" y="476992"/>
                          </a:cubicBezTo>
                          <a:cubicBezTo>
                            <a:pt x="797824" y="233121"/>
                            <a:pt x="581517" y="162828"/>
                            <a:pt x="433025" y="209683"/>
                          </a:cubicBezTo>
                          <a:cubicBezTo>
                            <a:pt x="413898" y="177763"/>
                            <a:pt x="427819" y="151193"/>
                            <a:pt x="408857" y="119715"/>
                          </a:cubicBezTo>
                          <a:close/>
                        </a:path>
                        <a:path w="1097280" h="1280160" stroke="0" extrusionOk="0">
                          <a:moveTo>
                            <a:pt x="408857" y="119715"/>
                          </a:moveTo>
                          <a:cubicBezTo>
                            <a:pt x="692180" y="37426"/>
                            <a:pt x="871053" y="180348"/>
                            <a:pt x="980415" y="466508"/>
                          </a:cubicBezTo>
                          <a:cubicBezTo>
                            <a:pt x="998967" y="454955"/>
                            <a:pt x="1033981" y="461212"/>
                            <a:pt x="1072574" y="456155"/>
                          </a:cubicBezTo>
                          <a:cubicBezTo>
                            <a:pt x="1046531" y="517841"/>
                            <a:pt x="976890" y="538722"/>
                            <a:pt x="955916" y="594326"/>
                          </a:cubicBezTo>
                          <a:cubicBezTo>
                            <a:pt x="879477" y="571267"/>
                            <a:pt x="842006" y="506029"/>
                            <a:pt x="795018" y="487336"/>
                          </a:cubicBezTo>
                          <a:cubicBezTo>
                            <a:pt x="831737" y="479718"/>
                            <a:pt x="850489" y="487410"/>
                            <a:pt x="887095" y="476992"/>
                          </a:cubicBezTo>
                          <a:cubicBezTo>
                            <a:pt x="833910" y="257095"/>
                            <a:pt x="590924" y="176227"/>
                            <a:pt x="433025" y="209683"/>
                          </a:cubicBezTo>
                          <a:cubicBezTo>
                            <a:pt x="418261" y="183077"/>
                            <a:pt x="419150" y="156682"/>
                            <a:pt x="408857" y="119715"/>
                          </a:cubicBezTo>
                          <a:close/>
                        </a:path>
                      </a:pathLst>
                    </a:custGeom>
                    <a:solidFill>
                      <a:srgbClr val="401B5B"/>
                    </a:solidFill>
                    <a:ln>
                      <a:solidFill>
                        <a:srgbClr val="501B00">
                          <a:alpha val="0"/>
                        </a:srgbClr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2862696420">
                            <a:prstGeom prst="circularArrow">
                              <a:avLst>
                                <a:gd name="adj1" fmla="val 8446"/>
                                <a:gd name="adj2" fmla="val 1031888"/>
                                <a:gd name="adj3" fmla="val 20183522"/>
                                <a:gd name="adj4" fmla="val 15297835"/>
                                <a:gd name="adj5" fmla="val 12727"/>
                              </a:avLst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76" name="Arrow: Circular 4175">
                      <a:extLst>
                        <a:ext uri="{FF2B5EF4-FFF2-40B4-BE49-F238E27FC236}">
                          <a16:creationId xmlns:a16="http://schemas.microsoft.com/office/drawing/2014/main" id="{FCF7F451-1C23-A7AC-9396-81C0D8469A14}"/>
                        </a:ext>
                      </a:extLst>
                    </p:cNvPr>
                    <p:cNvSpPr/>
                    <p:nvPr/>
                  </p:nvSpPr>
                  <p:spPr>
                    <a:xfrm rot="9897698" flipH="1">
                      <a:off x="6189934" y="4046258"/>
                      <a:ext cx="1097280" cy="1280160"/>
                    </a:xfrm>
                    <a:custGeom>
                      <a:avLst/>
                      <a:gdLst>
                        <a:gd name="connsiteX0" fmla="*/ 408857 w 1097280"/>
                        <a:gd name="connsiteY0" fmla="*/ 119715 h 1280160"/>
                        <a:gd name="connsiteX1" fmla="*/ 980415 w 1097280"/>
                        <a:gd name="connsiteY1" fmla="*/ 466508 h 1280160"/>
                        <a:gd name="connsiteX2" fmla="*/ 1072574 w 1097280"/>
                        <a:gd name="connsiteY2" fmla="*/ 456155 h 1280160"/>
                        <a:gd name="connsiteX3" fmla="*/ 955916 w 1097280"/>
                        <a:gd name="connsiteY3" fmla="*/ 594326 h 1280160"/>
                        <a:gd name="connsiteX4" fmla="*/ 795018 w 1097280"/>
                        <a:gd name="connsiteY4" fmla="*/ 487336 h 1280160"/>
                        <a:gd name="connsiteX5" fmla="*/ 887095 w 1097280"/>
                        <a:gd name="connsiteY5" fmla="*/ 476992 h 1280160"/>
                        <a:gd name="connsiteX6" fmla="*/ 433025 w 1097280"/>
                        <a:gd name="connsiteY6" fmla="*/ 209683 h 1280160"/>
                        <a:gd name="connsiteX7" fmla="*/ 408857 w 1097280"/>
                        <a:gd name="connsiteY7" fmla="*/ 119715 h 12801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97280" h="1280160" fill="none" extrusionOk="0">
                          <a:moveTo>
                            <a:pt x="408857" y="119715"/>
                          </a:moveTo>
                          <a:cubicBezTo>
                            <a:pt x="704727" y="31439"/>
                            <a:pt x="891740" y="139178"/>
                            <a:pt x="980415" y="466508"/>
                          </a:cubicBezTo>
                          <a:cubicBezTo>
                            <a:pt x="1016600" y="457007"/>
                            <a:pt x="1046109" y="469380"/>
                            <a:pt x="1072574" y="456155"/>
                          </a:cubicBezTo>
                          <a:cubicBezTo>
                            <a:pt x="1035509" y="511355"/>
                            <a:pt x="1007564" y="526169"/>
                            <a:pt x="955916" y="594326"/>
                          </a:cubicBezTo>
                          <a:cubicBezTo>
                            <a:pt x="883918" y="566333"/>
                            <a:pt x="874846" y="518146"/>
                            <a:pt x="795018" y="487336"/>
                          </a:cubicBezTo>
                          <a:cubicBezTo>
                            <a:pt x="834950" y="478367"/>
                            <a:pt x="854253" y="488386"/>
                            <a:pt x="887095" y="476992"/>
                          </a:cubicBezTo>
                          <a:cubicBezTo>
                            <a:pt x="825498" y="252530"/>
                            <a:pt x="614065" y="135595"/>
                            <a:pt x="433025" y="209683"/>
                          </a:cubicBezTo>
                          <a:cubicBezTo>
                            <a:pt x="411435" y="169511"/>
                            <a:pt x="424624" y="137460"/>
                            <a:pt x="408857" y="119715"/>
                          </a:cubicBezTo>
                          <a:close/>
                        </a:path>
                        <a:path w="1097280" h="1280160" stroke="0" extrusionOk="0">
                          <a:moveTo>
                            <a:pt x="408857" y="119715"/>
                          </a:moveTo>
                          <a:cubicBezTo>
                            <a:pt x="612667" y="-2201"/>
                            <a:pt x="941207" y="260404"/>
                            <a:pt x="980415" y="466508"/>
                          </a:cubicBezTo>
                          <a:cubicBezTo>
                            <a:pt x="1012341" y="462758"/>
                            <a:pt x="1043430" y="465312"/>
                            <a:pt x="1072574" y="456155"/>
                          </a:cubicBezTo>
                          <a:cubicBezTo>
                            <a:pt x="1061548" y="496864"/>
                            <a:pt x="988743" y="532070"/>
                            <a:pt x="955916" y="594326"/>
                          </a:cubicBezTo>
                          <a:cubicBezTo>
                            <a:pt x="876410" y="547315"/>
                            <a:pt x="882088" y="519048"/>
                            <a:pt x="795018" y="487336"/>
                          </a:cubicBezTo>
                          <a:cubicBezTo>
                            <a:pt x="826497" y="477008"/>
                            <a:pt x="866168" y="485486"/>
                            <a:pt x="887095" y="476992"/>
                          </a:cubicBezTo>
                          <a:cubicBezTo>
                            <a:pt x="844300" y="222949"/>
                            <a:pt x="577809" y="122052"/>
                            <a:pt x="433025" y="209683"/>
                          </a:cubicBezTo>
                          <a:cubicBezTo>
                            <a:pt x="413755" y="177851"/>
                            <a:pt x="422987" y="145966"/>
                            <a:pt x="408857" y="119715"/>
                          </a:cubicBezTo>
                          <a:close/>
                        </a:path>
                      </a:pathLst>
                    </a:custGeom>
                    <a:solidFill>
                      <a:srgbClr val="401B5B"/>
                    </a:solidFill>
                    <a:ln>
                      <a:solidFill>
                        <a:srgbClr val="501B00">
                          <a:alpha val="0"/>
                        </a:srgbClr>
                      </a:solidFill>
                      <a:prstDash val="solid"/>
                      <a:extLst>
                        <a:ext uri="{C807C97D-BFC1-408E-A445-0C87EB9F89A2}">
                          <ask:lineSketchStyleProps xmlns:ask="http://schemas.microsoft.com/office/drawing/2018/sketchyshapes" sd="2347068690">
                            <a:prstGeom prst="circularArrow">
                              <a:avLst>
                                <a:gd name="adj1" fmla="val 8446"/>
                                <a:gd name="adj2" fmla="val 1031888"/>
                                <a:gd name="adj3" fmla="val 20183522"/>
                                <a:gd name="adj4" fmla="val 15297835"/>
                                <a:gd name="adj5" fmla="val 12727"/>
                              </a:avLst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4180" name="Graphic 4179" descr="Skunk with solid fill">
                    <a:extLst>
                      <a:ext uri="{FF2B5EF4-FFF2-40B4-BE49-F238E27FC236}">
                        <a16:creationId xmlns:a16="http://schemas.microsoft.com/office/drawing/2014/main" id="{41559837-EEED-0F0E-9FEF-A453C3E7F2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60828" y="4512734"/>
                    <a:ext cx="532814" cy="53281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32" name="Picture 8" descr="FIN E ART FAUNA">
                  <a:extLst>
                    <a:ext uri="{FF2B5EF4-FFF2-40B4-BE49-F238E27FC236}">
                      <a16:creationId xmlns:a16="http://schemas.microsoft.com/office/drawing/2014/main" id="{F387CFE5-564B-0425-B6C7-82D8BCE1AA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24">
                          <a14:imgEffect>
                            <a14:backgroundRemoval t="8250" b="79125" l="10000" r="93625">
                              <a14:foregroundMark x1="6625" y1="81750" x2="31750" y2="79125"/>
                              <a14:foregroundMark x1="31750" y1="79125" x2="41250" y2="74125"/>
                              <a14:foregroundMark x1="93625" y1="25250" x2="89500" y2="20500"/>
                            </a14:backgroundRemoval>
                          </a14:imgEffect>
                          <a14:imgEffect>
                            <a14:artisticCutout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732"/>
                <a:stretch/>
              </p:blipFill>
              <p:spPr bwMode="auto">
                <a:xfrm flipH="1">
                  <a:off x="7781604" y="4569161"/>
                  <a:ext cx="689552" cy="574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6" name="Picture 12" descr="A Giant Armadillo with Thick Legs Stands on the Ground. Big Fat Animal.  Mouse, a Rodent with a Long Tail Stock Vector - Illustration of mammal,  legs: 211378147">
                <a:extLst>
                  <a:ext uri="{FF2B5EF4-FFF2-40B4-BE49-F238E27FC236}">
                    <a16:creationId xmlns:a16="http://schemas.microsoft.com/office/drawing/2014/main" id="{339B0C22-5580-1686-9BE3-46F5B2C99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8881" b="80420" l="5000" r="91063">
                            <a14:foregroundMark x1="9813" y1="69530" x2="5063" y2="73726"/>
                            <a14:foregroundMark x1="5063" y1="73726" x2="9500" y2="79121"/>
                            <a14:foregroundMark x1="9500" y1="79121" x2="21063" y2="80619"/>
                            <a14:foregroundMark x1="5000" y1="73526" x2="5000" y2="73526"/>
                            <a14:foregroundMark x1="63750" y1="21778" x2="82625" y2="27173"/>
                            <a14:foregroundMark x1="82625" y1="27173" x2="91063" y2="34865"/>
                            <a14:foregroundMark x1="65375" y1="18881" x2="65375" y2="18881"/>
                            <a14:backgroundMark x1="43438" y1="69730" x2="46500" y2="69331"/>
                          </a14:backgroundRemoval>
                        </a14:imgEffect>
                        <a14:imgEffect>
                          <a14:artisticPaintBrus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" t="15086" r="4029" b="16470"/>
              <a:stretch/>
            </p:blipFill>
            <p:spPr bwMode="auto">
              <a:xfrm flipH="1">
                <a:off x="8339430" y="5617020"/>
                <a:ext cx="1033025" cy="475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86" name="Picture 8" descr="FIN E ART FAUNA">
              <a:extLst>
                <a:ext uri="{FF2B5EF4-FFF2-40B4-BE49-F238E27FC236}">
                  <a16:creationId xmlns:a16="http://schemas.microsoft.com/office/drawing/2014/main" id="{DEECBD7F-1750-092A-7B8A-27F14C68F0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8250" b="79125" l="10000" r="93625">
                          <a14:foregroundMark x1="6625" y1="81750" x2="31750" y2="79125"/>
                          <a14:foregroundMark x1="31750" y1="79125" x2="41250" y2="74125"/>
                          <a14:foregroundMark x1="93625" y1="25250" x2="89500" y2="2050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32"/>
            <a:stretch/>
          </p:blipFill>
          <p:spPr bwMode="auto">
            <a:xfrm rot="961335">
              <a:off x="1123347" y="5144226"/>
              <a:ext cx="689552" cy="574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92" name="Picture 4191">
              <a:extLst>
                <a:ext uri="{FF2B5EF4-FFF2-40B4-BE49-F238E27FC236}">
                  <a16:creationId xmlns:a16="http://schemas.microsoft.com/office/drawing/2014/main" id="{DE8A91AB-BE27-5315-6268-04F523D8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14715" flipH="1">
              <a:off x="6580719" y="4857690"/>
              <a:ext cx="1122331" cy="1244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65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29E23B09-15B2-B957-5FD3-0426C3D6E82E}"/>
              </a:ext>
            </a:extLst>
          </p:cNvPr>
          <p:cNvGrpSpPr/>
          <p:nvPr/>
        </p:nvGrpSpPr>
        <p:grpSpPr>
          <a:xfrm>
            <a:off x="-984818" y="-1577001"/>
            <a:ext cx="11633296" cy="8926158"/>
            <a:chOff x="-984818" y="-1577001"/>
            <a:chExt cx="11633296" cy="89261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76717F2-65D7-F03E-724F-4C905BD4F686}"/>
                </a:ext>
              </a:extLst>
            </p:cNvPr>
            <p:cNvGrpSpPr/>
            <p:nvPr/>
          </p:nvGrpSpPr>
          <p:grpSpPr>
            <a:xfrm>
              <a:off x="-984818" y="-1577001"/>
              <a:ext cx="11633296" cy="8926158"/>
              <a:chOff x="-984818" y="-1577001"/>
              <a:chExt cx="11633296" cy="8926158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168" name="3D Model 4167" descr="Grass patch">
                    <a:extLst>
                      <a:ext uri="{FF2B5EF4-FFF2-40B4-BE49-F238E27FC236}">
                        <a16:creationId xmlns:a16="http://schemas.microsoft.com/office/drawing/2014/main" id="{611C05F9-977C-B0DC-B7B9-CE27C2237CD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89511037"/>
                      </p:ext>
                    </p:extLst>
                  </p:nvPr>
                </p:nvGraphicFramePr>
                <p:xfrm rot="21250106">
                  <a:off x="4823237" y="1206052"/>
                  <a:ext cx="3370575" cy="1759275"/>
                </p:xfrm>
                <a:graphic>
                  <a:graphicData uri="http://schemas.microsoft.com/office/drawing/2017/model3d">
                    <am3d:model3d r:embed="rId2">
                      <am3d:spPr>
                        <a:xfrm rot="21250106">
                          <a:off x="0" y="0"/>
                          <a:ext cx="3370575" cy="175927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8655924" ay="1876364" az="9571184"/>
                        <am3d:postTrans dx="0" dy="0" dz="0"/>
                      </am3d:trans>
                      <am3d:raster rName="Office3DRenderer" rVer="16.0.8326">
                        <am3d:blip r:embed="rId3"/>
                      </am3d:raster>
                      <am3d:objViewport viewportSz="396247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168" name="3D Model 4167" descr="Grass patch">
                    <a:extLst>
                      <a:ext uri="{FF2B5EF4-FFF2-40B4-BE49-F238E27FC236}">
                        <a16:creationId xmlns:a16="http://schemas.microsoft.com/office/drawing/2014/main" id="{611C05F9-977C-B0DC-B7B9-CE27C2237CD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 rot="21250106">
                    <a:off x="4823237" y="1206052"/>
                    <a:ext cx="3370575" cy="175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169" name="3D Model 4168" descr="Grass patch">
                    <a:extLst>
                      <a:ext uri="{FF2B5EF4-FFF2-40B4-BE49-F238E27FC236}">
                        <a16:creationId xmlns:a16="http://schemas.microsoft.com/office/drawing/2014/main" id="{58C0D3B3-AEC4-FB81-4490-0B569A031FF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271637524"/>
                      </p:ext>
                    </p:extLst>
                  </p:nvPr>
                </p:nvGraphicFramePr>
                <p:xfrm rot="301534">
                  <a:off x="4195772" y="3931960"/>
                  <a:ext cx="3370575" cy="1759275"/>
                </p:xfrm>
                <a:graphic>
                  <a:graphicData uri="http://schemas.microsoft.com/office/drawing/2017/model3d">
                    <am3d:model3d r:embed="rId2">
                      <am3d:spPr>
                        <a:xfrm rot="301534">
                          <a:off x="0" y="0"/>
                          <a:ext cx="3370575" cy="175927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8655924" ay="1876364" az="9571184"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83841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169" name="3D Model 4168" descr="Grass patch">
                    <a:extLst>
                      <a:ext uri="{FF2B5EF4-FFF2-40B4-BE49-F238E27FC236}">
                        <a16:creationId xmlns:a16="http://schemas.microsoft.com/office/drawing/2014/main" id="{58C0D3B3-AEC4-FB81-4490-0B569A031FF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301534">
                    <a:off x="4195772" y="3931960"/>
                    <a:ext cx="3370575" cy="175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7" name="3D Model 6" descr="Grass patch">
                    <a:extLst>
                      <a:ext uri="{FF2B5EF4-FFF2-40B4-BE49-F238E27FC236}">
                        <a16:creationId xmlns:a16="http://schemas.microsoft.com/office/drawing/2014/main" id="{2639F384-203D-BDB3-3902-74DA634473E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56461365"/>
                      </p:ext>
                    </p:extLst>
                  </p:nvPr>
                </p:nvGraphicFramePr>
                <p:xfrm rot="21250106">
                  <a:off x="2359834" y="4118926"/>
                  <a:ext cx="3370575" cy="1759275"/>
                </p:xfrm>
                <a:graphic>
                  <a:graphicData uri="http://schemas.microsoft.com/office/drawing/2017/model3d">
                    <am3d:model3d r:embed="rId2">
                      <am3d:spPr>
                        <a:xfrm rot="21250106">
                          <a:off x="0" y="0"/>
                          <a:ext cx="3370575" cy="175927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8655924" ay="1876364" az="9571184"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83841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7" name="3D Model 6" descr="Grass patch">
                    <a:extLst>
                      <a:ext uri="{FF2B5EF4-FFF2-40B4-BE49-F238E27FC236}">
                        <a16:creationId xmlns:a16="http://schemas.microsoft.com/office/drawing/2014/main" id="{2639F384-203D-BDB3-3902-74DA634473E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21250106">
                    <a:off x="2359834" y="4118926"/>
                    <a:ext cx="3370575" cy="1759275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53" name="Isosceles Triangle 4152">
                <a:extLst>
                  <a:ext uri="{FF2B5EF4-FFF2-40B4-BE49-F238E27FC236}">
                    <a16:creationId xmlns:a16="http://schemas.microsoft.com/office/drawing/2014/main" id="{38C86F2F-6366-AB25-A624-23E397184DF4}"/>
                  </a:ext>
                </a:extLst>
              </p:cNvPr>
              <p:cNvSpPr/>
              <p:nvPr/>
            </p:nvSpPr>
            <p:spPr>
              <a:xfrm rot="10800000">
                <a:off x="2692302" y="4608847"/>
                <a:ext cx="4325215" cy="1241279"/>
              </a:xfrm>
              <a:custGeom>
                <a:avLst/>
                <a:gdLst>
                  <a:gd name="connsiteX0" fmla="*/ 0 w 4325215"/>
                  <a:gd name="connsiteY0" fmla="*/ 1241279 h 1241279"/>
                  <a:gd name="connsiteX1" fmla="*/ 389269 w 4325215"/>
                  <a:gd name="connsiteY1" fmla="*/ 1017849 h 1241279"/>
                  <a:gd name="connsiteX2" fmla="*/ 756913 w 4325215"/>
                  <a:gd name="connsiteY2" fmla="*/ 806831 h 1241279"/>
                  <a:gd name="connsiteX3" fmla="*/ 1167808 w 4325215"/>
                  <a:gd name="connsiteY3" fmla="*/ 570988 h 1241279"/>
                  <a:gd name="connsiteX4" fmla="*/ 1643582 w 4325215"/>
                  <a:gd name="connsiteY4" fmla="*/ 297907 h 1241279"/>
                  <a:gd name="connsiteX5" fmla="*/ 2162608 w 4325215"/>
                  <a:gd name="connsiteY5" fmla="*/ 0 h 1241279"/>
                  <a:gd name="connsiteX6" fmla="*/ 2573503 w 4325215"/>
                  <a:gd name="connsiteY6" fmla="*/ 235843 h 1241279"/>
                  <a:gd name="connsiteX7" fmla="*/ 2941147 w 4325215"/>
                  <a:gd name="connsiteY7" fmla="*/ 446860 h 1241279"/>
                  <a:gd name="connsiteX8" fmla="*/ 3352042 w 4325215"/>
                  <a:gd name="connsiteY8" fmla="*/ 682703 h 1241279"/>
                  <a:gd name="connsiteX9" fmla="*/ 3741311 w 4325215"/>
                  <a:gd name="connsiteY9" fmla="*/ 906134 h 1241279"/>
                  <a:gd name="connsiteX10" fmla="*/ 4325215 w 4325215"/>
                  <a:gd name="connsiteY10" fmla="*/ 1241279 h 1241279"/>
                  <a:gd name="connsiteX11" fmla="*/ 3698059 w 4325215"/>
                  <a:gd name="connsiteY11" fmla="*/ 1241279 h 1241279"/>
                  <a:gd name="connsiteX12" fmla="*/ 3070903 w 4325215"/>
                  <a:gd name="connsiteY12" fmla="*/ 1241279 h 1241279"/>
                  <a:gd name="connsiteX13" fmla="*/ 2616755 w 4325215"/>
                  <a:gd name="connsiteY13" fmla="*/ 1241279 h 1241279"/>
                  <a:gd name="connsiteX14" fmla="*/ 2162608 w 4325215"/>
                  <a:gd name="connsiteY14" fmla="*/ 1241279 h 1241279"/>
                  <a:gd name="connsiteX15" fmla="*/ 1751712 w 4325215"/>
                  <a:gd name="connsiteY15" fmla="*/ 1241279 h 1241279"/>
                  <a:gd name="connsiteX16" fmla="*/ 1124556 w 4325215"/>
                  <a:gd name="connsiteY16" fmla="*/ 1241279 h 1241279"/>
                  <a:gd name="connsiteX17" fmla="*/ 713660 w 4325215"/>
                  <a:gd name="connsiteY17" fmla="*/ 1241279 h 1241279"/>
                  <a:gd name="connsiteX18" fmla="*/ 0 w 4325215"/>
                  <a:gd name="connsiteY18" fmla="*/ 1241279 h 124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25215" h="1241279" fill="none" extrusionOk="0">
                    <a:moveTo>
                      <a:pt x="0" y="1241279"/>
                    </a:moveTo>
                    <a:cubicBezTo>
                      <a:pt x="154322" y="1149663"/>
                      <a:pt x="229502" y="1121526"/>
                      <a:pt x="389269" y="1017849"/>
                    </a:cubicBezTo>
                    <a:cubicBezTo>
                      <a:pt x="549036" y="914172"/>
                      <a:pt x="655254" y="877100"/>
                      <a:pt x="756913" y="806831"/>
                    </a:cubicBezTo>
                    <a:cubicBezTo>
                      <a:pt x="858572" y="736562"/>
                      <a:pt x="1046737" y="640514"/>
                      <a:pt x="1167808" y="570988"/>
                    </a:cubicBezTo>
                    <a:cubicBezTo>
                      <a:pt x="1288879" y="501462"/>
                      <a:pt x="1510368" y="389941"/>
                      <a:pt x="1643582" y="297907"/>
                    </a:cubicBezTo>
                    <a:cubicBezTo>
                      <a:pt x="1776796" y="205873"/>
                      <a:pt x="1942385" y="135539"/>
                      <a:pt x="2162608" y="0"/>
                    </a:cubicBezTo>
                    <a:cubicBezTo>
                      <a:pt x="2328653" y="80186"/>
                      <a:pt x="2462542" y="179606"/>
                      <a:pt x="2573503" y="235843"/>
                    </a:cubicBezTo>
                    <a:cubicBezTo>
                      <a:pt x="2684464" y="292080"/>
                      <a:pt x="2854498" y="417200"/>
                      <a:pt x="2941147" y="446860"/>
                    </a:cubicBezTo>
                    <a:cubicBezTo>
                      <a:pt x="3027796" y="476520"/>
                      <a:pt x="3221054" y="651111"/>
                      <a:pt x="3352042" y="682703"/>
                    </a:cubicBezTo>
                    <a:cubicBezTo>
                      <a:pt x="3483030" y="714295"/>
                      <a:pt x="3591229" y="834769"/>
                      <a:pt x="3741311" y="906134"/>
                    </a:cubicBezTo>
                    <a:cubicBezTo>
                      <a:pt x="3891393" y="977498"/>
                      <a:pt x="4069138" y="1118485"/>
                      <a:pt x="4325215" y="1241279"/>
                    </a:cubicBezTo>
                    <a:cubicBezTo>
                      <a:pt x="4085536" y="1267202"/>
                      <a:pt x="4009250" y="1238716"/>
                      <a:pt x="3698059" y="1241279"/>
                    </a:cubicBezTo>
                    <a:cubicBezTo>
                      <a:pt x="3386868" y="1243842"/>
                      <a:pt x="3256087" y="1202457"/>
                      <a:pt x="3070903" y="1241279"/>
                    </a:cubicBezTo>
                    <a:cubicBezTo>
                      <a:pt x="2885719" y="1280101"/>
                      <a:pt x="2776900" y="1224125"/>
                      <a:pt x="2616755" y="1241279"/>
                    </a:cubicBezTo>
                    <a:cubicBezTo>
                      <a:pt x="2456610" y="1258433"/>
                      <a:pt x="2336846" y="1235804"/>
                      <a:pt x="2162608" y="1241279"/>
                    </a:cubicBezTo>
                    <a:cubicBezTo>
                      <a:pt x="1988370" y="1246754"/>
                      <a:pt x="1867997" y="1198681"/>
                      <a:pt x="1751712" y="1241279"/>
                    </a:cubicBezTo>
                    <a:cubicBezTo>
                      <a:pt x="1635427" y="1283877"/>
                      <a:pt x="1328959" y="1231233"/>
                      <a:pt x="1124556" y="1241279"/>
                    </a:cubicBezTo>
                    <a:cubicBezTo>
                      <a:pt x="920153" y="1251325"/>
                      <a:pt x="860122" y="1198170"/>
                      <a:pt x="713660" y="1241279"/>
                    </a:cubicBezTo>
                    <a:cubicBezTo>
                      <a:pt x="567198" y="1284388"/>
                      <a:pt x="319079" y="1229965"/>
                      <a:pt x="0" y="1241279"/>
                    </a:cubicBezTo>
                    <a:close/>
                  </a:path>
                  <a:path w="4325215" h="1241279" stroke="0" extrusionOk="0">
                    <a:moveTo>
                      <a:pt x="0" y="1241279"/>
                    </a:moveTo>
                    <a:cubicBezTo>
                      <a:pt x="173848" y="1108691"/>
                      <a:pt x="312489" y="1077116"/>
                      <a:pt x="432522" y="993023"/>
                    </a:cubicBezTo>
                    <a:cubicBezTo>
                      <a:pt x="552555" y="908930"/>
                      <a:pt x="750330" y="852531"/>
                      <a:pt x="865043" y="744767"/>
                    </a:cubicBezTo>
                    <a:cubicBezTo>
                      <a:pt x="979756" y="637003"/>
                      <a:pt x="1055677" y="642340"/>
                      <a:pt x="1232687" y="533750"/>
                    </a:cubicBezTo>
                    <a:cubicBezTo>
                      <a:pt x="1409697" y="425160"/>
                      <a:pt x="1536025" y="392000"/>
                      <a:pt x="1621956" y="310320"/>
                    </a:cubicBezTo>
                    <a:cubicBezTo>
                      <a:pt x="1707887" y="228640"/>
                      <a:pt x="1991320" y="160065"/>
                      <a:pt x="2162608" y="0"/>
                    </a:cubicBezTo>
                    <a:cubicBezTo>
                      <a:pt x="2323078" y="91914"/>
                      <a:pt x="2459163" y="208445"/>
                      <a:pt x="2573503" y="235843"/>
                    </a:cubicBezTo>
                    <a:cubicBezTo>
                      <a:pt x="2687843" y="263241"/>
                      <a:pt x="2870226" y="416576"/>
                      <a:pt x="2962773" y="459273"/>
                    </a:cubicBezTo>
                    <a:cubicBezTo>
                      <a:pt x="3055320" y="501970"/>
                      <a:pt x="3186746" y="633508"/>
                      <a:pt x="3373668" y="695116"/>
                    </a:cubicBezTo>
                    <a:cubicBezTo>
                      <a:pt x="3560590" y="756724"/>
                      <a:pt x="3662029" y="899867"/>
                      <a:pt x="3762937" y="918546"/>
                    </a:cubicBezTo>
                    <a:cubicBezTo>
                      <a:pt x="3863845" y="937225"/>
                      <a:pt x="4042742" y="1165606"/>
                      <a:pt x="4325215" y="1241279"/>
                    </a:cubicBezTo>
                    <a:cubicBezTo>
                      <a:pt x="4111382" y="1295344"/>
                      <a:pt x="3965089" y="1193506"/>
                      <a:pt x="3827815" y="1241279"/>
                    </a:cubicBezTo>
                    <a:cubicBezTo>
                      <a:pt x="3690541" y="1289052"/>
                      <a:pt x="3577812" y="1238806"/>
                      <a:pt x="3416920" y="1241279"/>
                    </a:cubicBezTo>
                    <a:cubicBezTo>
                      <a:pt x="3256029" y="1243752"/>
                      <a:pt x="3047679" y="1213881"/>
                      <a:pt x="2876268" y="1241279"/>
                    </a:cubicBezTo>
                    <a:cubicBezTo>
                      <a:pt x="2704857" y="1268677"/>
                      <a:pt x="2494878" y="1206393"/>
                      <a:pt x="2249112" y="1241279"/>
                    </a:cubicBezTo>
                    <a:cubicBezTo>
                      <a:pt x="2003346" y="1276165"/>
                      <a:pt x="2017528" y="1217756"/>
                      <a:pt x="1838216" y="1241279"/>
                    </a:cubicBezTo>
                    <a:cubicBezTo>
                      <a:pt x="1658904" y="1264802"/>
                      <a:pt x="1500935" y="1191651"/>
                      <a:pt x="1211060" y="1241279"/>
                    </a:cubicBezTo>
                    <a:cubicBezTo>
                      <a:pt x="921185" y="1290907"/>
                      <a:pt x="896203" y="1220084"/>
                      <a:pt x="800165" y="1241279"/>
                    </a:cubicBezTo>
                    <a:cubicBezTo>
                      <a:pt x="704128" y="1262474"/>
                      <a:pt x="183122" y="1214403"/>
                      <a:pt x="0" y="124127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/>
                  </a:gs>
                  <a:gs pos="47000">
                    <a:srgbClr val="FFC000"/>
                  </a:gs>
                  <a:gs pos="70000">
                    <a:schemeClr val="accent6"/>
                  </a:gs>
                </a:gsLst>
                <a:lin ang="18900000" scaled="1"/>
                <a:tileRect/>
              </a:gradFill>
              <a:ln>
                <a:solidFill>
                  <a:srgbClr val="2A539C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874771322">
                      <a:prstGeom prst="triangl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8" name="3D Model 7" descr="Grass patch">
                    <a:extLst>
                      <a:ext uri="{FF2B5EF4-FFF2-40B4-BE49-F238E27FC236}">
                        <a16:creationId xmlns:a16="http://schemas.microsoft.com/office/drawing/2014/main" id="{193A2C6D-6931-B921-6C1B-3FAB7E6EAA7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221622123"/>
                      </p:ext>
                    </p:extLst>
                  </p:nvPr>
                </p:nvGraphicFramePr>
                <p:xfrm rot="21250106">
                  <a:off x="2866912" y="2556264"/>
                  <a:ext cx="3563824" cy="1530069"/>
                </p:xfrm>
                <a:graphic>
                  <a:graphicData uri="http://schemas.microsoft.com/office/drawing/2017/model3d">
                    <am3d:model3d r:embed="rId2">
                      <am3d:spPr>
                        <a:xfrm rot="21250106">
                          <a:off x="0" y="0"/>
                          <a:ext cx="3563824" cy="153006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260257" ay="-2210098" az="-1490265"/>
                        <am3d:postTrans dx="0" dy="0" dz="0"/>
                      </am3d:trans>
                      <am3d:raster rName="Office3DRenderer" rVer="16.0.8326">
                        <am3d:blip r:embed="rId5"/>
                      </am3d:raster>
                      <am3d:objViewport viewportSz="392495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8" name="3D Model 7" descr="Grass patch">
                    <a:extLst>
                      <a:ext uri="{FF2B5EF4-FFF2-40B4-BE49-F238E27FC236}">
                        <a16:creationId xmlns:a16="http://schemas.microsoft.com/office/drawing/2014/main" id="{193A2C6D-6931-B921-6C1B-3FAB7E6EAA74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1250106">
                    <a:off x="2866912" y="2556264"/>
                    <a:ext cx="3563824" cy="1530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4" name="3D Model 13" descr="Grass patch">
                    <a:extLst>
                      <a:ext uri="{FF2B5EF4-FFF2-40B4-BE49-F238E27FC236}">
                        <a16:creationId xmlns:a16="http://schemas.microsoft.com/office/drawing/2014/main" id="{FB967373-F102-BD9C-A616-73EB771698F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00554557"/>
                      </p:ext>
                    </p:extLst>
                  </p:nvPr>
                </p:nvGraphicFramePr>
                <p:xfrm rot="21250106">
                  <a:off x="1067421" y="1274623"/>
                  <a:ext cx="3310284" cy="1727806"/>
                </p:xfrm>
                <a:graphic>
                  <a:graphicData uri="http://schemas.microsoft.com/office/drawing/2017/model3d">
                    <am3d:model3d r:embed="rId2">
                      <am3d:spPr>
                        <a:xfrm rot="21250106">
                          <a:off x="0" y="0"/>
                          <a:ext cx="3310284" cy="17278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90121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681160" d="1000000"/>
                        <am3d:preTrans dx="5390755" dy="-1339975" dz="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8655924" ay="1876364" az="9571184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389160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4" name="3D Model 13" descr="Grass patch">
                    <a:extLst>
                      <a:ext uri="{FF2B5EF4-FFF2-40B4-BE49-F238E27FC236}">
                        <a16:creationId xmlns:a16="http://schemas.microsoft.com/office/drawing/2014/main" id="{FB967373-F102-BD9C-A616-73EB771698F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rot="21250106">
                    <a:off x="1067421" y="1274623"/>
                    <a:ext cx="3310284" cy="1727806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A2403B0-ABD3-81CA-1944-9ADF9566DACC}"/>
                  </a:ext>
                </a:extLst>
              </p:cNvPr>
              <p:cNvSpPr/>
              <p:nvPr/>
            </p:nvSpPr>
            <p:spPr>
              <a:xfrm flipH="1">
                <a:off x="3283006" y="-409178"/>
                <a:ext cx="2945226" cy="1198872"/>
              </a:xfrm>
              <a:custGeom>
                <a:avLst/>
                <a:gdLst>
                  <a:gd name="connsiteX0" fmla="*/ 574673 w 5465734"/>
                  <a:gd name="connsiteY0" fmla="*/ 1459092 h 1869204"/>
                  <a:gd name="connsiteX1" fmla="*/ 1489073 w 5465734"/>
                  <a:gd name="connsiteY1" fmla="*/ 859017 h 1869204"/>
                  <a:gd name="connsiteX2" fmla="*/ 2193923 w 5465734"/>
                  <a:gd name="connsiteY2" fmla="*/ 297042 h 1869204"/>
                  <a:gd name="connsiteX3" fmla="*/ 3051173 w 5465734"/>
                  <a:gd name="connsiteY3" fmla="*/ 11292 h 1869204"/>
                  <a:gd name="connsiteX4" fmla="*/ 3784598 w 5465734"/>
                  <a:gd name="connsiteY4" fmla="*/ 668517 h 1869204"/>
                  <a:gd name="connsiteX5" fmla="*/ 4137023 w 5465734"/>
                  <a:gd name="connsiteY5" fmla="*/ 1354317 h 1869204"/>
                  <a:gd name="connsiteX6" fmla="*/ 4537073 w 5465734"/>
                  <a:gd name="connsiteY6" fmla="*/ 1668642 h 1869204"/>
                  <a:gd name="connsiteX7" fmla="*/ 5251448 w 5465734"/>
                  <a:gd name="connsiteY7" fmla="*/ 1859142 h 1869204"/>
                  <a:gd name="connsiteX8" fmla="*/ 327023 w 5465734"/>
                  <a:gd name="connsiteY8" fmla="*/ 1801992 h 1869204"/>
                  <a:gd name="connsiteX9" fmla="*/ 574673 w 5465734"/>
                  <a:gd name="connsiteY9" fmla="*/ 1459092 h 1869204"/>
                  <a:gd name="connsiteX0" fmla="*/ 574673 w 5484433"/>
                  <a:gd name="connsiteY0" fmla="*/ 1459092 h 1869204"/>
                  <a:gd name="connsiteX1" fmla="*/ 1489073 w 5484433"/>
                  <a:gd name="connsiteY1" fmla="*/ 859017 h 1869204"/>
                  <a:gd name="connsiteX2" fmla="*/ 2193923 w 5484433"/>
                  <a:gd name="connsiteY2" fmla="*/ 297042 h 1869204"/>
                  <a:gd name="connsiteX3" fmla="*/ 3051173 w 5484433"/>
                  <a:gd name="connsiteY3" fmla="*/ 11292 h 1869204"/>
                  <a:gd name="connsiteX4" fmla="*/ 3784598 w 5484433"/>
                  <a:gd name="connsiteY4" fmla="*/ 668517 h 1869204"/>
                  <a:gd name="connsiteX5" fmla="*/ 4137023 w 5484433"/>
                  <a:gd name="connsiteY5" fmla="*/ 1354317 h 1869204"/>
                  <a:gd name="connsiteX6" fmla="*/ 4678124 w 5484433"/>
                  <a:gd name="connsiteY6" fmla="*/ 1563335 h 1869204"/>
                  <a:gd name="connsiteX7" fmla="*/ 5251448 w 5484433"/>
                  <a:gd name="connsiteY7" fmla="*/ 1859142 h 1869204"/>
                  <a:gd name="connsiteX8" fmla="*/ 327023 w 5484433"/>
                  <a:gd name="connsiteY8" fmla="*/ 1801992 h 1869204"/>
                  <a:gd name="connsiteX9" fmla="*/ 574673 w 5484433"/>
                  <a:gd name="connsiteY9" fmla="*/ 1459092 h 1869204"/>
                  <a:gd name="connsiteX0" fmla="*/ 574673 w 5482156"/>
                  <a:gd name="connsiteY0" fmla="*/ 1459092 h 1869204"/>
                  <a:gd name="connsiteX1" fmla="*/ 1489073 w 5482156"/>
                  <a:gd name="connsiteY1" fmla="*/ 859017 h 1869204"/>
                  <a:gd name="connsiteX2" fmla="*/ 2193923 w 5482156"/>
                  <a:gd name="connsiteY2" fmla="*/ 297042 h 1869204"/>
                  <a:gd name="connsiteX3" fmla="*/ 3051173 w 5482156"/>
                  <a:gd name="connsiteY3" fmla="*/ 11292 h 1869204"/>
                  <a:gd name="connsiteX4" fmla="*/ 3784598 w 5482156"/>
                  <a:gd name="connsiteY4" fmla="*/ 668517 h 1869204"/>
                  <a:gd name="connsiteX5" fmla="*/ 4242812 w 5482156"/>
                  <a:gd name="connsiteY5" fmla="*/ 1196356 h 1869204"/>
                  <a:gd name="connsiteX6" fmla="*/ 4678124 w 5482156"/>
                  <a:gd name="connsiteY6" fmla="*/ 1563335 h 1869204"/>
                  <a:gd name="connsiteX7" fmla="*/ 5251448 w 5482156"/>
                  <a:gd name="connsiteY7" fmla="*/ 1859142 h 1869204"/>
                  <a:gd name="connsiteX8" fmla="*/ 327023 w 5482156"/>
                  <a:gd name="connsiteY8" fmla="*/ 1801992 h 1869204"/>
                  <a:gd name="connsiteX9" fmla="*/ 574673 w 5482156"/>
                  <a:gd name="connsiteY9" fmla="*/ 1459092 h 1869204"/>
                  <a:gd name="connsiteX0" fmla="*/ 681586 w 5440966"/>
                  <a:gd name="connsiteY0" fmla="*/ 1480153 h 1868583"/>
                  <a:gd name="connsiteX1" fmla="*/ 1447883 w 5440966"/>
                  <a:gd name="connsiteY1" fmla="*/ 859017 h 1868583"/>
                  <a:gd name="connsiteX2" fmla="*/ 2152733 w 5440966"/>
                  <a:gd name="connsiteY2" fmla="*/ 297042 h 1868583"/>
                  <a:gd name="connsiteX3" fmla="*/ 3009983 w 5440966"/>
                  <a:gd name="connsiteY3" fmla="*/ 11292 h 1868583"/>
                  <a:gd name="connsiteX4" fmla="*/ 3743408 w 5440966"/>
                  <a:gd name="connsiteY4" fmla="*/ 668517 h 1868583"/>
                  <a:gd name="connsiteX5" fmla="*/ 4201622 w 5440966"/>
                  <a:gd name="connsiteY5" fmla="*/ 1196356 h 1868583"/>
                  <a:gd name="connsiteX6" fmla="*/ 4636934 w 5440966"/>
                  <a:gd name="connsiteY6" fmla="*/ 1563335 h 1868583"/>
                  <a:gd name="connsiteX7" fmla="*/ 5210258 w 5440966"/>
                  <a:gd name="connsiteY7" fmla="*/ 1859142 h 1868583"/>
                  <a:gd name="connsiteX8" fmla="*/ 285833 w 5440966"/>
                  <a:gd name="connsiteY8" fmla="*/ 1801992 h 1868583"/>
                  <a:gd name="connsiteX9" fmla="*/ 681586 w 5440966"/>
                  <a:gd name="connsiteY9" fmla="*/ 1480153 h 1868583"/>
                  <a:gd name="connsiteX0" fmla="*/ 684712 w 5444092"/>
                  <a:gd name="connsiteY0" fmla="*/ 1480299 h 1868731"/>
                  <a:gd name="connsiteX1" fmla="*/ 1563850 w 5444092"/>
                  <a:gd name="connsiteY1" fmla="*/ 880224 h 1868731"/>
                  <a:gd name="connsiteX2" fmla="*/ 2155859 w 5444092"/>
                  <a:gd name="connsiteY2" fmla="*/ 297188 h 1868731"/>
                  <a:gd name="connsiteX3" fmla="*/ 3013109 w 5444092"/>
                  <a:gd name="connsiteY3" fmla="*/ 11438 h 1868731"/>
                  <a:gd name="connsiteX4" fmla="*/ 3746534 w 5444092"/>
                  <a:gd name="connsiteY4" fmla="*/ 668663 h 1868731"/>
                  <a:gd name="connsiteX5" fmla="*/ 4204748 w 5444092"/>
                  <a:gd name="connsiteY5" fmla="*/ 1196502 h 1868731"/>
                  <a:gd name="connsiteX6" fmla="*/ 4640060 w 5444092"/>
                  <a:gd name="connsiteY6" fmla="*/ 1563481 h 1868731"/>
                  <a:gd name="connsiteX7" fmla="*/ 5213384 w 5444092"/>
                  <a:gd name="connsiteY7" fmla="*/ 1859288 h 1868731"/>
                  <a:gd name="connsiteX8" fmla="*/ 288959 w 5444092"/>
                  <a:gd name="connsiteY8" fmla="*/ 1802138 h 1868731"/>
                  <a:gd name="connsiteX9" fmla="*/ 684712 w 5444092"/>
                  <a:gd name="connsiteY9" fmla="*/ 1480299 h 1868731"/>
                  <a:gd name="connsiteX0" fmla="*/ 684712 w 5444092"/>
                  <a:gd name="connsiteY0" fmla="*/ 1342891 h 1731322"/>
                  <a:gd name="connsiteX1" fmla="*/ 1563850 w 5444092"/>
                  <a:gd name="connsiteY1" fmla="*/ 742816 h 1731322"/>
                  <a:gd name="connsiteX2" fmla="*/ 2155859 w 5444092"/>
                  <a:gd name="connsiteY2" fmla="*/ 159780 h 1731322"/>
                  <a:gd name="connsiteX3" fmla="*/ 3027214 w 5444092"/>
                  <a:gd name="connsiteY3" fmla="*/ 21461 h 1731322"/>
                  <a:gd name="connsiteX4" fmla="*/ 3746534 w 5444092"/>
                  <a:gd name="connsiteY4" fmla="*/ 531255 h 1731322"/>
                  <a:gd name="connsiteX5" fmla="*/ 4204748 w 5444092"/>
                  <a:gd name="connsiteY5" fmla="*/ 1059094 h 1731322"/>
                  <a:gd name="connsiteX6" fmla="*/ 4640060 w 5444092"/>
                  <a:gd name="connsiteY6" fmla="*/ 1426073 h 1731322"/>
                  <a:gd name="connsiteX7" fmla="*/ 5213384 w 5444092"/>
                  <a:gd name="connsiteY7" fmla="*/ 1721880 h 1731322"/>
                  <a:gd name="connsiteX8" fmla="*/ 288959 w 5444092"/>
                  <a:gd name="connsiteY8" fmla="*/ 1664730 h 1731322"/>
                  <a:gd name="connsiteX9" fmla="*/ 684712 w 5444092"/>
                  <a:gd name="connsiteY9" fmla="*/ 1342891 h 1731322"/>
                  <a:gd name="connsiteX0" fmla="*/ 684712 w 5453412"/>
                  <a:gd name="connsiteY0" fmla="*/ 1342891 h 1731322"/>
                  <a:gd name="connsiteX1" fmla="*/ 1563850 w 5453412"/>
                  <a:gd name="connsiteY1" fmla="*/ 742816 h 1731322"/>
                  <a:gd name="connsiteX2" fmla="*/ 2155859 w 5453412"/>
                  <a:gd name="connsiteY2" fmla="*/ 159780 h 1731322"/>
                  <a:gd name="connsiteX3" fmla="*/ 3027214 w 5453412"/>
                  <a:gd name="connsiteY3" fmla="*/ 21461 h 1731322"/>
                  <a:gd name="connsiteX4" fmla="*/ 3746534 w 5453412"/>
                  <a:gd name="connsiteY4" fmla="*/ 531255 h 1731322"/>
                  <a:gd name="connsiteX5" fmla="*/ 4204748 w 5453412"/>
                  <a:gd name="connsiteY5" fmla="*/ 1059094 h 1731322"/>
                  <a:gd name="connsiteX6" fmla="*/ 4703533 w 5453412"/>
                  <a:gd name="connsiteY6" fmla="*/ 1389216 h 1731322"/>
                  <a:gd name="connsiteX7" fmla="*/ 5213384 w 5453412"/>
                  <a:gd name="connsiteY7" fmla="*/ 1721880 h 1731322"/>
                  <a:gd name="connsiteX8" fmla="*/ 288959 w 5453412"/>
                  <a:gd name="connsiteY8" fmla="*/ 1664730 h 1731322"/>
                  <a:gd name="connsiteX9" fmla="*/ 684712 w 5453412"/>
                  <a:gd name="connsiteY9" fmla="*/ 1342891 h 1731322"/>
                  <a:gd name="connsiteX0" fmla="*/ 684712 w 5451805"/>
                  <a:gd name="connsiteY0" fmla="*/ 1342891 h 1731322"/>
                  <a:gd name="connsiteX1" fmla="*/ 1563850 w 5451805"/>
                  <a:gd name="connsiteY1" fmla="*/ 742816 h 1731322"/>
                  <a:gd name="connsiteX2" fmla="*/ 2155859 w 5451805"/>
                  <a:gd name="connsiteY2" fmla="*/ 159780 h 1731322"/>
                  <a:gd name="connsiteX3" fmla="*/ 3027214 w 5451805"/>
                  <a:gd name="connsiteY3" fmla="*/ 21461 h 1731322"/>
                  <a:gd name="connsiteX4" fmla="*/ 3746534 w 5451805"/>
                  <a:gd name="connsiteY4" fmla="*/ 531255 h 1731322"/>
                  <a:gd name="connsiteX5" fmla="*/ 4275274 w 5451805"/>
                  <a:gd name="connsiteY5" fmla="*/ 1022236 h 1731322"/>
                  <a:gd name="connsiteX6" fmla="*/ 4703533 w 5451805"/>
                  <a:gd name="connsiteY6" fmla="*/ 1389216 h 1731322"/>
                  <a:gd name="connsiteX7" fmla="*/ 5213384 w 5451805"/>
                  <a:gd name="connsiteY7" fmla="*/ 1721880 h 1731322"/>
                  <a:gd name="connsiteX8" fmla="*/ 288959 w 5451805"/>
                  <a:gd name="connsiteY8" fmla="*/ 1664730 h 1731322"/>
                  <a:gd name="connsiteX9" fmla="*/ 684712 w 5451805"/>
                  <a:gd name="connsiteY9" fmla="*/ 1342891 h 1731322"/>
                  <a:gd name="connsiteX0" fmla="*/ 684712 w 5451805"/>
                  <a:gd name="connsiteY0" fmla="*/ 1268392 h 1656823"/>
                  <a:gd name="connsiteX1" fmla="*/ 1563850 w 5451805"/>
                  <a:gd name="connsiteY1" fmla="*/ 668317 h 1656823"/>
                  <a:gd name="connsiteX2" fmla="*/ 2155859 w 5451805"/>
                  <a:gd name="connsiteY2" fmla="*/ 85281 h 1656823"/>
                  <a:gd name="connsiteX3" fmla="*/ 3006056 w 5451805"/>
                  <a:gd name="connsiteY3" fmla="*/ 41738 h 1656823"/>
                  <a:gd name="connsiteX4" fmla="*/ 3746534 w 5451805"/>
                  <a:gd name="connsiteY4" fmla="*/ 456756 h 1656823"/>
                  <a:gd name="connsiteX5" fmla="*/ 4275274 w 5451805"/>
                  <a:gd name="connsiteY5" fmla="*/ 947737 h 1656823"/>
                  <a:gd name="connsiteX6" fmla="*/ 4703533 w 5451805"/>
                  <a:gd name="connsiteY6" fmla="*/ 1314717 h 1656823"/>
                  <a:gd name="connsiteX7" fmla="*/ 5213384 w 5451805"/>
                  <a:gd name="connsiteY7" fmla="*/ 1647381 h 1656823"/>
                  <a:gd name="connsiteX8" fmla="*/ 288959 w 5451805"/>
                  <a:gd name="connsiteY8" fmla="*/ 1590231 h 1656823"/>
                  <a:gd name="connsiteX9" fmla="*/ 684712 w 5451805"/>
                  <a:gd name="connsiteY9" fmla="*/ 1268392 h 165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51805" h="1656823">
                    <a:moveTo>
                      <a:pt x="684712" y="1268392"/>
                    </a:moveTo>
                    <a:cubicBezTo>
                      <a:pt x="897194" y="1114740"/>
                      <a:pt x="1270804" y="868342"/>
                      <a:pt x="1563850" y="668317"/>
                    </a:cubicBezTo>
                    <a:cubicBezTo>
                      <a:pt x="1809041" y="471132"/>
                      <a:pt x="1915492" y="189711"/>
                      <a:pt x="2155859" y="85281"/>
                    </a:cubicBezTo>
                    <a:cubicBezTo>
                      <a:pt x="2396226" y="-19149"/>
                      <a:pt x="2740944" y="-20174"/>
                      <a:pt x="3006056" y="41738"/>
                    </a:cubicBezTo>
                    <a:cubicBezTo>
                      <a:pt x="3271168" y="103650"/>
                      <a:pt x="3534998" y="305756"/>
                      <a:pt x="3746534" y="456756"/>
                    </a:cubicBezTo>
                    <a:cubicBezTo>
                      <a:pt x="3958070" y="607756"/>
                      <a:pt x="4115774" y="804744"/>
                      <a:pt x="4275274" y="947737"/>
                    </a:cubicBezTo>
                    <a:cubicBezTo>
                      <a:pt x="4434774" y="1090731"/>
                      <a:pt x="4547181" y="1198110"/>
                      <a:pt x="4703533" y="1314717"/>
                    </a:cubicBezTo>
                    <a:cubicBezTo>
                      <a:pt x="4859885" y="1431324"/>
                      <a:pt x="5915059" y="1625156"/>
                      <a:pt x="5213384" y="1647381"/>
                    </a:cubicBezTo>
                    <a:cubicBezTo>
                      <a:pt x="4511709" y="1669606"/>
                      <a:pt x="1043738" y="1653396"/>
                      <a:pt x="288959" y="1590231"/>
                    </a:cubicBezTo>
                    <a:cubicBezTo>
                      <a:pt x="-465820" y="1527066"/>
                      <a:pt x="472230" y="1422044"/>
                      <a:pt x="684712" y="126839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Flowchart: Manual Operation 33">
                <a:extLst>
                  <a:ext uri="{FF2B5EF4-FFF2-40B4-BE49-F238E27FC236}">
                    <a16:creationId xmlns:a16="http://schemas.microsoft.com/office/drawing/2014/main" id="{F856BD52-1CA0-7F1B-05B9-FCD05787692B}"/>
                  </a:ext>
                </a:extLst>
              </p:cNvPr>
              <p:cNvSpPr/>
              <p:nvPr/>
            </p:nvSpPr>
            <p:spPr>
              <a:xfrm>
                <a:off x="4218008" y="817822"/>
                <a:ext cx="1155210" cy="2028163"/>
              </a:xfrm>
              <a:custGeom>
                <a:avLst/>
                <a:gdLst>
                  <a:gd name="connsiteX0" fmla="*/ 0 w 1155210"/>
                  <a:gd name="connsiteY0" fmla="*/ 0 h 2028163"/>
                  <a:gd name="connsiteX1" fmla="*/ 542949 w 1155210"/>
                  <a:gd name="connsiteY1" fmla="*/ 0 h 2028163"/>
                  <a:gd name="connsiteX2" fmla="*/ 1155210 w 1155210"/>
                  <a:gd name="connsiteY2" fmla="*/ 0 h 2028163"/>
                  <a:gd name="connsiteX3" fmla="*/ 1065915 w 1155210"/>
                  <a:gd name="connsiteY3" fmla="*/ 527322 h 2028163"/>
                  <a:gd name="connsiteX4" fmla="*/ 980054 w 1155210"/>
                  <a:gd name="connsiteY4" fmla="*/ 1034363 h 2028163"/>
                  <a:gd name="connsiteX5" fmla="*/ 901061 w 1155210"/>
                  <a:gd name="connsiteY5" fmla="*/ 1500841 h 2028163"/>
                  <a:gd name="connsiteX6" fmla="*/ 811766 w 1155210"/>
                  <a:gd name="connsiteY6" fmla="*/ 2028163 h 2028163"/>
                  <a:gd name="connsiteX7" fmla="*/ 361349 w 1155210"/>
                  <a:gd name="connsiteY7" fmla="*/ 2028163 h 2028163"/>
                  <a:gd name="connsiteX8" fmla="*/ 278239 w 1155210"/>
                  <a:gd name="connsiteY8" fmla="*/ 1561686 h 2028163"/>
                  <a:gd name="connsiteX9" fmla="*/ 184288 w 1155210"/>
                  <a:gd name="connsiteY9" fmla="*/ 1034363 h 2028163"/>
                  <a:gd name="connsiteX10" fmla="*/ 104791 w 1155210"/>
                  <a:gd name="connsiteY10" fmla="*/ 588167 h 2028163"/>
                  <a:gd name="connsiteX11" fmla="*/ 0 w 1155210"/>
                  <a:gd name="connsiteY11" fmla="*/ 0 h 202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55210" h="2028163" fill="none" extrusionOk="0">
                    <a:moveTo>
                      <a:pt x="0" y="0"/>
                    </a:moveTo>
                    <a:cubicBezTo>
                      <a:pt x="164970" y="-22431"/>
                      <a:pt x="315327" y="1179"/>
                      <a:pt x="542949" y="0"/>
                    </a:cubicBezTo>
                    <a:cubicBezTo>
                      <a:pt x="770571" y="-1179"/>
                      <a:pt x="902503" y="72619"/>
                      <a:pt x="1155210" y="0"/>
                    </a:cubicBezTo>
                    <a:cubicBezTo>
                      <a:pt x="1187339" y="134561"/>
                      <a:pt x="1035925" y="359590"/>
                      <a:pt x="1065915" y="527322"/>
                    </a:cubicBezTo>
                    <a:cubicBezTo>
                      <a:pt x="1095904" y="695054"/>
                      <a:pt x="957160" y="885991"/>
                      <a:pt x="980054" y="1034363"/>
                    </a:cubicBezTo>
                    <a:cubicBezTo>
                      <a:pt x="1002947" y="1182735"/>
                      <a:pt x="925739" y="1270430"/>
                      <a:pt x="901061" y="1500841"/>
                    </a:cubicBezTo>
                    <a:cubicBezTo>
                      <a:pt x="876383" y="1731252"/>
                      <a:pt x="787048" y="1915349"/>
                      <a:pt x="811766" y="2028163"/>
                    </a:cubicBezTo>
                    <a:cubicBezTo>
                      <a:pt x="675011" y="2051346"/>
                      <a:pt x="497436" y="1996468"/>
                      <a:pt x="361349" y="2028163"/>
                    </a:cubicBezTo>
                    <a:cubicBezTo>
                      <a:pt x="297999" y="1929226"/>
                      <a:pt x="317489" y="1749719"/>
                      <a:pt x="278239" y="1561686"/>
                    </a:cubicBezTo>
                    <a:cubicBezTo>
                      <a:pt x="238989" y="1373653"/>
                      <a:pt x="242340" y="1170704"/>
                      <a:pt x="184288" y="1034363"/>
                    </a:cubicBezTo>
                    <a:cubicBezTo>
                      <a:pt x="126236" y="898022"/>
                      <a:pt x="124059" y="683706"/>
                      <a:pt x="104791" y="588167"/>
                    </a:cubicBezTo>
                    <a:cubicBezTo>
                      <a:pt x="85523" y="492628"/>
                      <a:pt x="59643" y="197225"/>
                      <a:pt x="0" y="0"/>
                    </a:cubicBezTo>
                    <a:close/>
                  </a:path>
                  <a:path w="1155210" h="2028163" stroke="0" extrusionOk="0">
                    <a:moveTo>
                      <a:pt x="0" y="0"/>
                    </a:moveTo>
                    <a:cubicBezTo>
                      <a:pt x="182191" y="-25924"/>
                      <a:pt x="444114" y="36766"/>
                      <a:pt x="566053" y="0"/>
                    </a:cubicBezTo>
                    <a:cubicBezTo>
                      <a:pt x="687992" y="-36766"/>
                      <a:pt x="979904" y="55536"/>
                      <a:pt x="1155210" y="0"/>
                    </a:cubicBezTo>
                    <a:cubicBezTo>
                      <a:pt x="1157645" y="210931"/>
                      <a:pt x="1054296" y="337725"/>
                      <a:pt x="1076218" y="466477"/>
                    </a:cubicBezTo>
                    <a:cubicBezTo>
                      <a:pt x="1098140" y="595229"/>
                      <a:pt x="1014362" y="756337"/>
                      <a:pt x="997226" y="932955"/>
                    </a:cubicBezTo>
                    <a:cubicBezTo>
                      <a:pt x="980090" y="1109573"/>
                      <a:pt x="878625" y="1308948"/>
                      <a:pt x="904496" y="1480559"/>
                    </a:cubicBezTo>
                    <a:cubicBezTo>
                      <a:pt x="930367" y="1652170"/>
                      <a:pt x="798336" y="1889955"/>
                      <a:pt x="811766" y="2028163"/>
                    </a:cubicBezTo>
                    <a:cubicBezTo>
                      <a:pt x="710689" y="2059250"/>
                      <a:pt x="461616" y="1979984"/>
                      <a:pt x="361349" y="2028163"/>
                    </a:cubicBezTo>
                    <a:cubicBezTo>
                      <a:pt x="294032" y="1858263"/>
                      <a:pt x="332487" y="1711090"/>
                      <a:pt x="278239" y="1561686"/>
                    </a:cubicBezTo>
                    <a:cubicBezTo>
                      <a:pt x="223991" y="1412282"/>
                      <a:pt x="263017" y="1257792"/>
                      <a:pt x="187901" y="1054645"/>
                    </a:cubicBezTo>
                    <a:cubicBezTo>
                      <a:pt x="112785" y="851498"/>
                      <a:pt x="159228" y="773048"/>
                      <a:pt x="104791" y="588167"/>
                    </a:cubicBezTo>
                    <a:cubicBezTo>
                      <a:pt x="50354" y="403286"/>
                      <a:pt x="71145" y="202212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lumMod val="100000"/>
                    </a:srgbClr>
                  </a:gs>
                  <a:gs pos="48000">
                    <a:srgbClr val="FFC000"/>
                  </a:gs>
                  <a:gs pos="100000">
                    <a:schemeClr val="accent6"/>
                  </a:gs>
                </a:gsLst>
                <a:lin ang="5400000" scaled="1"/>
              </a:gradFill>
              <a:ln w="0" cap="flat">
                <a:solidFill>
                  <a:srgbClr val="9E844E">
                    <a:alpha val="0"/>
                  </a:srgbClr>
                </a:solidFill>
                <a:miter lim="800000"/>
                <a:extLst>
                  <a:ext uri="{C807C97D-BFC1-408E-A445-0C87EB9F89A2}">
                    <ask:lineSketchStyleProps xmlns:ask="http://schemas.microsoft.com/office/drawing/2018/sketchyshapes" sd="3084318046">
                      <a:custGeom>
                        <a:avLst/>
                        <a:gdLst>
                          <a:gd name="connsiteX0" fmla="*/ 0 w 10000"/>
                          <a:gd name="connsiteY0" fmla="*/ 0 h 10000"/>
                          <a:gd name="connsiteX1" fmla="*/ 10000 w 10000"/>
                          <a:gd name="connsiteY1" fmla="*/ 0 h 10000"/>
                          <a:gd name="connsiteX2" fmla="*/ 8000 w 10000"/>
                          <a:gd name="connsiteY2" fmla="*/ 10000 h 10000"/>
                          <a:gd name="connsiteX3" fmla="*/ 2000 w 10000"/>
                          <a:gd name="connsiteY3" fmla="*/ 10000 h 10000"/>
                          <a:gd name="connsiteX4" fmla="*/ 0 w 10000"/>
                          <a:gd name="connsiteY4" fmla="*/ 0 h 10000"/>
                          <a:gd name="connsiteX0" fmla="*/ 0 w 10000"/>
                          <a:gd name="connsiteY0" fmla="*/ 0 h 10000"/>
                          <a:gd name="connsiteX1" fmla="*/ 10000 w 10000"/>
                          <a:gd name="connsiteY1" fmla="*/ 0 h 10000"/>
                          <a:gd name="connsiteX2" fmla="*/ 8000 w 10000"/>
                          <a:gd name="connsiteY2" fmla="*/ 10000 h 10000"/>
                          <a:gd name="connsiteX3" fmla="*/ 3128 w 10000"/>
                          <a:gd name="connsiteY3" fmla="*/ 10000 h 10000"/>
                          <a:gd name="connsiteX4" fmla="*/ 0 w 10000"/>
                          <a:gd name="connsiteY4" fmla="*/ 0 h 10000"/>
                          <a:gd name="connsiteX0" fmla="*/ 0 w 10000"/>
                          <a:gd name="connsiteY0" fmla="*/ 0 h 10000"/>
                          <a:gd name="connsiteX1" fmla="*/ 10000 w 10000"/>
                          <a:gd name="connsiteY1" fmla="*/ 0 h 10000"/>
                          <a:gd name="connsiteX2" fmla="*/ 7027 w 10000"/>
                          <a:gd name="connsiteY2" fmla="*/ 10000 h 10000"/>
                          <a:gd name="connsiteX3" fmla="*/ 3128 w 10000"/>
                          <a:gd name="connsiteY3" fmla="*/ 10000 h 10000"/>
                          <a:gd name="connsiteX4" fmla="*/ 0 w 10000"/>
                          <a:gd name="connsiteY4" fmla="*/ 0 h 1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00" h="10000">
                            <a:moveTo>
                              <a:pt x="0" y="0"/>
                            </a:moveTo>
                            <a:lnTo>
                              <a:pt x="10000" y="0"/>
                            </a:lnTo>
                            <a:lnTo>
                              <a:pt x="7027" y="10000"/>
                            </a:lnTo>
                            <a:lnTo>
                              <a:pt x="3128" y="100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63BE258-26AA-E386-A31F-CE54F11F72A1}"/>
                  </a:ext>
                </a:extLst>
              </p:cNvPr>
              <p:cNvSpPr/>
              <p:nvPr/>
            </p:nvSpPr>
            <p:spPr>
              <a:xfrm rot="4715510">
                <a:off x="3293794" y="1538000"/>
                <a:ext cx="1993591" cy="618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  <a:solidFill>
                      <a:schemeClr val="bg1"/>
                    </a:solidFill>
                  </a:rPr>
                  <a:t>Gas fluxes</a:t>
                </a:r>
              </a:p>
            </p:txBody>
          </p:sp>
          <p:pic>
            <p:nvPicPr>
              <p:cNvPr id="53" name="Graphic 52" descr="Windy with solid fill">
                <a:extLst>
                  <a:ext uri="{FF2B5EF4-FFF2-40B4-BE49-F238E27FC236}">
                    <a16:creationId xmlns:a16="http://schemas.microsoft.com/office/drawing/2014/main" id="{397AEAE1-302D-9412-F7A7-061B6F822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200000">
                <a:off x="3834307" y="832571"/>
                <a:ext cx="506503" cy="483870"/>
              </a:xfrm>
              <a:prstGeom prst="rect">
                <a:avLst/>
              </a:prstGeom>
            </p:spPr>
          </p:pic>
          <p:sp>
            <p:nvSpPr>
              <p:cNvPr id="30" name="Flowchart: Manual Input 20">
                <a:extLst>
                  <a:ext uri="{FF2B5EF4-FFF2-40B4-BE49-F238E27FC236}">
                    <a16:creationId xmlns:a16="http://schemas.microsoft.com/office/drawing/2014/main" id="{76BE9B79-2815-8679-4469-D4604ADB51EE}"/>
                  </a:ext>
                </a:extLst>
              </p:cNvPr>
              <p:cNvSpPr/>
              <p:nvPr/>
            </p:nvSpPr>
            <p:spPr>
              <a:xfrm rot="10800000" flipH="1" flipV="1">
                <a:off x="5349430" y="2648694"/>
                <a:ext cx="3005568" cy="934416"/>
              </a:xfrm>
              <a:custGeom>
                <a:avLst/>
                <a:gdLst>
                  <a:gd name="connsiteX0" fmla="*/ 0 w 3005568"/>
                  <a:gd name="connsiteY0" fmla="*/ 783227 h 934416"/>
                  <a:gd name="connsiteX1" fmla="*/ 410761 w 3005568"/>
                  <a:gd name="connsiteY1" fmla="*/ 676186 h 934416"/>
                  <a:gd name="connsiteX2" fmla="*/ 911689 w 3005568"/>
                  <a:gd name="connsiteY2" fmla="*/ 545648 h 934416"/>
                  <a:gd name="connsiteX3" fmla="*/ 1472728 w 3005568"/>
                  <a:gd name="connsiteY3" fmla="*/ 399446 h 934416"/>
                  <a:gd name="connsiteX4" fmla="*/ 1943601 w 3005568"/>
                  <a:gd name="connsiteY4" fmla="*/ 276740 h 934416"/>
                  <a:gd name="connsiteX5" fmla="*/ 2414473 w 3005568"/>
                  <a:gd name="connsiteY5" fmla="*/ 154035 h 934416"/>
                  <a:gd name="connsiteX6" fmla="*/ 3005568 w 3005568"/>
                  <a:gd name="connsiteY6" fmla="*/ 0 h 934416"/>
                  <a:gd name="connsiteX7" fmla="*/ 3005568 w 3005568"/>
                  <a:gd name="connsiteY7" fmla="*/ 457863 h 934416"/>
                  <a:gd name="connsiteX8" fmla="*/ 3005568 w 3005568"/>
                  <a:gd name="connsiteY8" fmla="*/ 934415 h 934416"/>
                  <a:gd name="connsiteX9" fmla="*/ 2564751 w 3005568"/>
                  <a:gd name="connsiteY9" fmla="*/ 934415 h 934416"/>
                  <a:gd name="connsiteX10" fmla="*/ 2063823 w 3005568"/>
                  <a:gd name="connsiteY10" fmla="*/ 934415 h 934416"/>
                  <a:gd name="connsiteX11" fmla="*/ 1592951 w 3005568"/>
                  <a:gd name="connsiteY11" fmla="*/ 934415 h 934416"/>
                  <a:gd name="connsiteX12" fmla="*/ 1152134 w 3005568"/>
                  <a:gd name="connsiteY12" fmla="*/ 934415 h 934416"/>
                  <a:gd name="connsiteX13" fmla="*/ 591095 w 3005568"/>
                  <a:gd name="connsiteY13" fmla="*/ 934415 h 934416"/>
                  <a:gd name="connsiteX14" fmla="*/ 0 w 3005568"/>
                  <a:gd name="connsiteY14" fmla="*/ 934415 h 934416"/>
                  <a:gd name="connsiteX15" fmla="*/ 0 w 3005568"/>
                  <a:gd name="connsiteY15" fmla="*/ 783227 h 93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05568" h="934416" fill="none" extrusionOk="0">
                    <a:moveTo>
                      <a:pt x="0" y="783227"/>
                    </a:moveTo>
                    <a:cubicBezTo>
                      <a:pt x="153815" y="704092"/>
                      <a:pt x="218555" y="762216"/>
                      <a:pt x="410761" y="676186"/>
                    </a:cubicBezTo>
                    <a:cubicBezTo>
                      <a:pt x="602967" y="590156"/>
                      <a:pt x="794457" y="640142"/>
                      <a:pt x="911689" y="545648"/>
                    </a:cubicBezTo>
                    <a:cubicBezTo>
                      <a:pt x="1028921" y="451154"/>
                      <a:pt x="1369895" y="470567"/>
                      <a:pt x="1472728" y="399446"/>
                    </a:cubicBezTo>
                    <a:cubicBezTo>
                      <a:pt x="1575561" y="328325"/>
                      <a:pt x="1784769" y="352230"/>
                      <a:pt x="1943601" y="276740"/>
                    </a:cubicBezTo>
                    <a:cubicBezTo>
                      <a:pt x="2102433" y="201251"/>
                      <a:pt x="2307168" y="194614"/>
                      <a:pt x="2414473" y="154035"/>
                    </a:cubicBezTo>
                    <a:cubicBezTo>
                      <a:pt x="2521778" y="113456"/>
                      <a:pt x="2858756" y="47736"/>
                      <a:pt x="3005568" y="0"/>
                    </a:cubicBezTo>
                    <a:cubicBezTo>
                      <a:pt x="3033842" y="223346"/>
                      <a:pt x="2999828" y="283393"/>
                      <a:pt x="3005568" y="457863"/>
                    </a:cubicBezTo>
                    <a:cubicBezTo>
                      <a:pt x="3011308" y="632333"/>
                      <a:pt x="3005004" y="775514"/>
                      <a:pt x="3005568" y="934415"/>
                    </a:cubicBezTo>
                    <a:cubicBezTo>
                      <a:pt x="2826953" y="962646"/>
                      <a:pt x="2724195" y="929877"/>
                      <a:pt x="2564751" y="934415"/>
                    </a:cubicBezTo>
                    <a:cubicBezTo>
                      <a:pt x="2405307" y="938953"/>
                      <a:pt x="2239565" y="896997"/>
                      <a:pt x="2063823" y="934415"/>
                    </a:cubicBezTo>
                    <a:cubicBezTo>
                      <a:pt x="1888081" y="971833"/>
                      <a:pt x="1805857" y="914708"/>
                      <a:pt x="1592951" y="934415"/>
                    </a:cubicBezTo>
                    <a:cubicBezTo>
                      <a:pt x="1380045" y="954122"/>
                      <a:pt x="1246825" y="900639"/>
                      <a:pt x="1152134" y="934415"/>
                    </a:cubicBezTo>
                    <a:cubicBezTo>
                      <a:pt x="1057443" y="968191"/>
                      <a:pt x="712539" y="871515"/>
                      <a:pt x="591095" y="934415"/>
                    </a:cubicBezTo>
                    <a:cubicBezTo>
                      <a:pt x="469651" y="997315"/>
                      <a:pt x="205327" y="916407"/>
                      <a:pt x="0" y="934415"/>
                    </a:cubicBezTo>
                    <a:cubicBezTo>
                      <a:pt x="-8095" y="882485"/>
                      <a:pt x="2631" y="844687"/>
                      <a:pt x="0" y="783227"/>
                    </a:cubicBezTo>
                    <a:close/>
                  </a:path>
                  <a:path w="3005568" h="934416" stroke="0" extrusionOk="0">
                    <a:moveTo>
                      <a:pt x="0" y="783227"/>
                    </a:moveTo>
                    <a:cubicBezTo>
                      <a:pt x="224923" y="682980"/>
                      <a:pt x="387301" y="695410"/>
                      <a:pt x="561039" y="637025"/>
                    </a:cubicBezTo>
                    <a:cubicBezTo>
                      <a:pt x="734777" y="578639"/>
                      <a:pt x="867194" y="624298"/>
                      <a:pt x="1122079" y="490822"/>
                    </a:cubicBezTo>
                    <a:cubicBezTo>
                      <a:pt x="1376964" y="357346"/>
                      <a:pt x="1453041" y="458641"/>
                      <a:pt x="1653062" y="352452"/>
                    </a:cubicBezTo>
                    <a:cubicBezTo>
                      <a:pt x="1853083" y="246263"/>
                      <a:pt x="2031933" y="296208"/>
                      <a:pt x="2123935" y="229747"/>
                    </a:cubicBezTo>
                    <a:cubicBezTo>
                      <a:pt x="2215937" y="163286"/>
                      <a:pt x="2471090" y="165795"/>
                      <a:pt x="2564751" y="114873"/>
                    </a:cubicBezTo>
                    <a:cubicBezTo>
                      <a:pt x="2658413" y="63951"/>
                      <a:pt x="2799982" y="86696"/>
                      <a:pt x="3005568" y="0"/>
                    </a:cubicBezTo>
                    <a:cubicBezTo>
                      <a:pt x="3053814" y="96383"/>
                      <a:pt x="2998788" y="318770"/>
                      <a:pt x="3005568" y="467208"/>
                    </a:cubicBezTo>
                    <a:cubicBezTo>
                      <a:pt x="3012348" y="615646"/>
                      <a:pt x="2994992" y="789446"/>
                      <a:pt x="3005568" y="934415"/>
                    </a:cubicBezTo>
                    <a:cubicBezTo>
                      <a:pt x="2849559" y="992582"/>
                      <a:pt x="2739776" y="898835"/>
                      <a:pt x="2504640" y="934415"/>
                    </a:cubicBezTo>
                    <a:cubicBezTo>
                      <a:pt x="2269504" y="969995"/>
                      <a:pt x="2111434" y="926929"/>
                      <a:pt x="1943601" y="934415"/>
                    </a:cubicBezTo>
                    <a:cubicBezTo>
                      <a:pt x="1775768" y="941901"/>
                      <a:pt x="1634969" y="894008"/>
                      <a:pt x="1412617" y="934415"/>
                    </a:cubicBezTo>
                    <a:cubicBezTo>
                      <a:pt x="1190265" y="974822"/>
                      <a:pt x="1133718" y="926105"/>
                      <a:pt x="941745" y="934415"/>
                    </a:cubicBezTo>
                    <a:cubicBezTo>
                      <a:pt x="749772" y="942725"/>
                      <a:pt x="693234" y="910944"/>
                      <a:pt x="530984" y="934415"/>
                    </a:cubicBezTo>
                    <a:cubicBezTo>
                      <a:pt x="368734" y="957886"/>
                      <a:pt x="227923" y="927843"/>
                      <a:pt x="0" y="934415"/>
                    </a:cubicBezTo>
                    <a:cubicBezTo>
                      <a:pt x="-12738" y="871058"/>
                      <a:pt x="4700" y="828528"/>
                      <a:pt x="0" y="78322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/>
                  </a:gs>
                  <a:gs pos="48000">
                    <a:srgbClr val="FFC000"/>
                  </a:gs>
                  <a:gs pos="100000">
                    <a:schemeClr val="accent6"/>
                  </a:gs>
                </a:gsLst>
                <a:lin ang="10800000" scaled="1"/>
                <a:tileRect/>
              </a:gradFill>
              <a:ln>
                <a:solidFill>
                  <a:srgbClr val="9E844E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33777399">
                      <a:custGeom>
                        <a:avLst/>
                        <a:gdLst>
                          <a:gd name="connsiteX0" fmla="*/ 0 w 10000"/>
                          <a:gd name="connsiteY0" fmla="*/ 2000 h 10000"/>
                          <a:gd name="connsiteX1" fmla="*/ 10000 w 10000"/>
                          <a:gd name="connsiteY1" fmla="*/ 0 h 10000"/>
                          <a:gd name="connsiteX2" fmla="*/ 10000 w 10000"/>
                          <a:gd name="connsiteY2" fmla="*/ 10000 h 10000"/>
                          <a:gd name="connsiteX3" fmla="*/ 0 w 10000"/>
                          <a:gd name="connsiteY3" fmla="*/ 10000 h 10000"/>
                          <a:gd name="connsiteX4" fmla="*/ 0 w 10000"/>
                          <a:gd name="connsiteY4" fmla="*/ 2000 h 10000"/>
                          <a:gd name="connsiteX0" fmla="*/ 0 w 10000"/>
                          <a:gd name="connsiteY0" fmla="*/ 8382 h 10000"/>
                          <a:gd name="connsiteX1" fmla="*/ 10000 w 10000"/>
                          <a:gd name="connsiteY1" fmla="*/ 0 h 10000"/>
                          <a:gd name="connsiteX2" fmla="*/ 10000 w 10000"/>
                          <a:gd name="connsiteY2" fmla="*/ 10000 h 10000"/>
                          <a:gd name="connsiteX3" fmla="*/ 0 w 10000"/>
                          <a:gd name="connsiteY3" fmla="*/ 10000 h 10000"/>
                          <a:gd name="connsiteX4" fmla="*/ 0 w 10000"/>
                          <a:gd name="connsiteY4" fmla="*/ 8382 h 1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00" h="10000">
                            <a:moveTo>
                              <a:pt x="0" y="8382"/>
                            </a:moveTo>
                            <a:lnTo>
                              <a:pt x="10000" y="0"/>
                            </a:lnTo>
                            <a:lnTo>
                              <a:pt x="10000" y="10000"/>
                            </a:lnTo>
                            <a:lnTo>
                              <a:pt x="0" y="10000"/>
                            </a:lnTo>
                            <a:lnTo>
                              <a:pt x="0" y="8382"/>
                            </a:ln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scene3d>
                <a:camera prst="isometricOffAxis1Righ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/>
              </a:p>
            </p:txBody>
          </p:sp>
          <p:pic>
            <p:nvPicPr>
              <p:cNvPr id="49" name="Graphic 48" descr="Chemicals outline">
                <a:extLst>
                  <a:ext uri="{FF2B5EF4-FFF2-40B4-BE49-F238E27FC236}">
                    <a16:creationId xmlns:a16="http://schemas.microsoft.com/office/drawing/2014/main" id="{8F200E05-EC7F-0F73-E3F0-1AB3AF5FF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8309564">
                <a:off x="7850491" y="1995368"/>
                <a:ext cx="516194" cy="540339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98D8F3D-0175-4EE7-39C8-5C5768C89CC7}"/>
                  </a:ext>
                </a:extLst>
              </p:cNvPr>
              <p:cNvSpPr/>
              <p:nvPr/>
            </p:nvSpPr>
            <p:spPr>
              <a:xfrm rot="20192646">
                <a:off x="5354950" y="2615789"/>
                <a:ext cx="2838142" cy="647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  <a:solidFill>
                      <a:schemeClr val="bg1"/>
                    </a:solidFill>
                  </a:rPr>
                  <a:t>Nutrient Enrichment</a:t>
                </a:r>
              </a:p>
            </p:txBody>
          </p:sp>
          <p:sp>
            <p:nvSpPr>
              <p:cNvPr id="33" name="Flowchart: Manual Input 20">
                <a:extLst>
                  <a:ext uri="{FF2B5EF4-FFF2-40B4-BE49-F238E27FC236}">
                    <a16:creationId xmlns:a16="http://schemas.microsoft.com/office/drawing/2014/main" id="{B64A9CFB-9105-E3E6-E04B-9734AF6C57E9}"/>
                  </a:ext>
                </a:extLst>
              </p:cNvPr>
              <p:cNvSpPr/>
              <p:nvPr/>
            </p:nvSpPr>
            <p:spPr>
              <a:xfrm rot="10800000" flipV="1">
                <a:off x="1337404" y="2689048"/>
                <a:ext cx="3003545" cy="934416"/>
              </a:xfrm>
              <a:custGeom>
                <a:avLst/>
                <a:gdLst>
                  <a:gd name="connsiteX0" fmla="*/ 0 w 3003545"/>
                  <a:gd name="connsiteY0" fmla="*/ 783227 h 934416"/>
                  <a:gd name="connsiteX1" fmla="*/ 560662 w 3003545"/>
                  <a:gd name="connsiteY1" fmla="*/ 637025 h 934416"/>
                  <a:gd name="connsiteX2" fmla="*/ 1061252 w 3003545"/>
                  <a:gd name="connsiteY2" fmla="*/ 506487 h 934416"/>
                  <a:gd name="connsiteX3" fmla="*/ 1621914 w 3003545"/>
                  <a:gd name="connsiteY3" fmla="*/ 360284 h 934416"/>
                  <a:gd name="connsiteX4" fmla="*/ 2092469 w 3003545"/>
                  <a:gd name="connsiteY4" fmla="*/ 237579 h 934416"/>
                  <a:gd name="connsiteX5" fmla="*/ 3003544 w 3003545"/>
                  <a:gd name="connsiteY5" fmla="*/ 0 h 934416"/>
                  <a:gd name="connsiteX6" fmla="*/ 3003544 w 3003545"/>
                  <a:gd name="connsiteY6" fmla="*/ 476552 h 934416"/>
                  <a:gd name="connsiteX7" fmla="*/ 3003544 w 3003545"/>
                  <a:gd name="connsiteY7" fmla="*/ 934415 h 934416"/>
                  <a:gd name="connsiteX8" fmla="*/ 2532989 w 3003545"/>
                  <a:gd name="connsiteY8" fmla="*/ 934415 h 934416"/>
                  <a:gd name="connsiteX9" fmla="*/ 2032398 w 3003545"/>
                  <a:gd name="connsiteY9" fmla="*/ 934415 h 934416"/>
                  <a:gd name="connsiteX10" fmla="*/ 1471737 w 3003545"/>
                  <a:gd name="connsiteY10" fmla="*/ 934415 h 934416"/>
                  <a:gd name="connsiteX11" fmla="*/ 1001181 w 3003545"/>
                  <a:gd name="connsiteY11" fmla="*/ 934415 h 934416"/>
                  <a:gd name="connsiteX12" fmla="*/ 440520 w 3003545"/>
                  <a:gd name="connsiteY12" fmla="*/ 934415 h 934416"/>
                  <a:gd name="connsiteX13" fmla="*/ 0 w 3003545"/>
                  <a:gd name="connsiteY13" fmla="*/ 934415 h 934416"/>
                  <a:gd name="connsiteX14" fmla="*/ 0 w 3003545"/>
                  <a:gd name="connsiteY14" fmla="*/ 783227 h 93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03545" h="934416" fill="none" extrusionOk="0">
                    <a:moveTo>
                      <a:pt x="0" y="783227"/>
                    </a:moveTo>
                    <a:cubicBezTo>
                      <a:pt x="140679" y="737879"/>
                      <a:pt x="446291" y="703797"/>
                      <a:pt x="560662" y="637025"/>
                    </a:cubicBezTo>
                    <a:cubicBezTo>
                      <a:pt x="675033" y="570253"/>
                      <a:pt x="942549" y="564834"/>
                      <a:pt x="1061252" y="506487"/>
                    </a:cubicBezTo>
                    <a:cubicBezTo>
                      <a:pt x="1179955" y="448140"/>
                      <a:pt x="1430286" y="443991"/>
                      <a:pt x="1621914" y="360284"/>
                    </a:cubicBezTo>
                    <a:cubicBezTo>
                      <a:pt x="1813542" y="276577"/>
                      <a:pt x="1968631" y="294753"/>
                      <a:pt x="2092469" y="237579"/>
                    </a:cubicBezTo>
                    <a:cubicBezTo>
                      <a:pt x="2216307" y="180405"/>
                      <a:pt x="2642417" y="202440"/>
                      <a:pt x="3003544" y="0"/>
                    </a:cubicBezTo>
                    <a:cubicBezTo>
                      <a:pt x="3020340" y="136725"/>
                      <a:pt x="2958266" y="323920"/>
                      <a:pt x="3003544" y="476552"/>
                    </a:cubicBezTo>
                    <a:cubicBezTo>
                      <a:pt x="3048822" y="629184"/>
                      <a:pt x="2957530" y="816642"/>
                      <a:pt x="3003544" y="934415"/>
                    </a:cubicBezTo>
                    <a:cubicBezTo>
                      <a:pt x="2831247" y="963359"/>
                      <a:pt x="2664483" y="896429"/>
                      <a:pt x="2532989" y="934415"/>
                    </a:cubicBezTo>
                    <a:cubicBezTo>
                      <a:pt x="2401495" y="972401"/>
                      <a:pt x="2159569" y="914544"/>
                      <a:pt x="2032398" y="934415"/>
                    </a:cubicBezTo>
                    <a:cubicBezTo>
                      <a:pt x="1905227" y="954286"/>
                      <a:pt x="1651628" y="871806"/>
                      <a:pt x="1471737" y="934415"/>
                    </a:cubicBezTo>
                    <a:cubicBezTo>
                      <a:pt x="1291846" y="997024"/>
                      <a:pt x="1201382" y="899979"/>
                      <a:pt x="1001181" y="934415"/>
                    </a:cubicBezTo>
                    <a:cubicBezTo>
                      <a:pt x="800980" y="968851"/>
                      <a:pt x="598827" y="891268"/>
                      <a:pt x="440520" y="934415"/>
                    </a:cubicBezTo>
                    <a:cubicBezTo>
                      <a:pt x="282213" y="977562"/>
                      <a:pt x="142288" y="899860"/>
                      <a:pt x="0" y="934415"/>
                    </a:cubicBezTo>
                    <a:cubicBezTo>
                      <a:pt x="-5010" y="860821"/>
                      <a:pt x="12639" y="838851"/>
                      <a:pt x="0" y="783227"/>
                    </a:cubicBezTo>
                    <a:close/>
                  </a:path>
                  <a:path w="3003545" h="934416" stroke="0" extrusionOk="0">
                    <a:moveTo>
                      <a:pt x="0" y="783227"/>
                    </a:moveTo>
                    <a:cubicBezTo>
                      <a:pt x="91535" y="710395"/>
                      <a:pt x="324533" y="714704"/>
                      <a:pt x="440520" y="668354"/>
                    </a:cubicBezTo>
                    <a:cubicBezTo>
                      <a:pt x="556507" y="622004"/>
                      <a:pt x="851854" y="621418"/>
                      <a:pt x="1001181" y="522151"/>
                    </a:cubicBezTo>
                    <a:cubicBezTo>
                      <a:pt x="1150509" y="422885"/>
                      <a:pt x="1261219" y="458343"/>
                      <a:pt x="1501772" y="391614"/>
                    </a:cubicBezTo>
                    <a:cubicBezTo>
                      <a:pt x="1742325" y="324885"/>
                      <a:pt x="1787118" y="345232"/>
                      <a:pt x="1972327" y="268908"/>
                    </a:cubicBezTo>
                    <a:cubicBezTo>
                      <a:pt x="2157536" y="192584"/>
                      <a:pt x="2226295" y="252922"/>
                      <a:pt x="2412847" y="154035"/>
                    </a:cubicBezTo>
                    <a:cubicBezTo>
                      <a:pt x="2599399" y="55147"/>
                      <a:pt x="2765742" y="78221"/>
                      <a:pt x="3003544" y="0"/>
                    </a:cubicBezTo>
                    <a:cubicBezTo>
                      <a:pt x="3015137" y="120494"/>
                      <a:pt x="2956947" y="329351"/>
                      <a:pt x="3003544" y="439175"/>
                    </a:cubicBezTo>
                    <a:cubicBezTo>
                      <a:pt x="3050141" y="549000"/>
                      <a:pt x="2985950" y="754502"/>
                      <a:pt x="3003544" y="934415"/>
                    </a:cubicBezTo>
                    <a:cubicBezTo>
                      <a:pt x="2805885" y="988494"/>
                      <a:pt x="2726294" y="915162"/>
                      <a:pt x="2532989" y="934415"/>
                    </a:cubicBezTo>
                    <a:cubicBezTo>
                      <a:pt x="2339685" y="953668"/>
                      <a:pt x="2250691" y="906918"/>
                      <a:pt x="2092469" y="934415"/>
                    </a:cubicBezTo>
                    <a:cubicBezTo>
                      <a:pt x="1934247" y="961912"/>
                      <a:pt x="1768822" y="878842"/>
                      <a:pt x="1561843" y="934415"/>
                    </a:cubicBezTo>
                    <a:cubicBezTo>
                      <a:pt x="1354864" y="989988"/>
                      <a:pt x="1277491" y="884384"/>
                      <a:pt x="1031217" y="934415"/>
                    </a:cubicBezTo>
                    <a:cubicBezTo>
                      <a:pt x="784943" y="984446"/>
                      <a:pt x="686378" y="900112"/>
                      <a:pt x="500591" y="934415"/>
                    </a:cubicBezTo>
                    <a:cubicBezTo>
                      <a:pt x="314804" y="968718"/>
                      <a:pt x="145706" y="916550"/>
                      <a:pt x="0" y="934415"/>
                    </a:cubicBezTo>
                    <a:cubicBezTo>
                      <a:pt x="-17562" y="883671"/>
                      <a:pt x="8747" y="820916"/>
                      <a:pt x="0" y="78322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/>
                  </a:gs>
                  <a:gs pos="48000">
                    <a:srgbClr val="FFC000"/>
                  </a:gs>
                  <a:gs pos="100000">
                    <a:schemeClr val="accent6"/>
                  </a:gs>
                </a:gsLst>
                <a:lin ang="10800000" scaled="1"/>
                <a:tileRect/>
              </a:gradFill>
              <a:ln>
                <a:solidFill>
                  <a:srgbClr val="9E844E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423315831">
                      <a:custGeom>
                        <a:avLst/>
                        <a:gdLst>
                          <a:gd name="connsiteX0" fmla="*/ 0 w 10000"/>
                          <a:gd name="connsiteY0" fmla="*/ 2000 h 10000"/>
                          <a:gd name="connsiteX1" fmla="*/ 10000 w 10000"/>
                          <a:gd name="connsiteY1" fmla="*/ 0 h 10000"/>
                          <a:gd name="connsiteX2" fmla="*/ 10000 w 10000"/>
                          <a:gd name="connsiteY2" fmla="*/ 10000 h 10000"/>
                          <a:gd name="connsiteX3" fmla="*/ 0 w 10000"/>
                          <a:gd name="connsiteY3" fmla="*/ 10000 h 10000"/>
                          <a:gd name="connsiteX4" fmla="*/ 0 w 10000"/>
                          <a:gd name="connsiteY4" fmla="*/ 2000 h 10000"/>
                          <a:gd name="connsiteX0" fmla="*/ 0 w 10000"/>
                          <a:gd name="connsiteY0" fmla="*/ 8382 h 10000"/>
                          <a:gd name="connsiteX1" fmla="*/ 10000 w 10000"/>
                          <a:gd name="connsiteY1" fmla="*/ 0 h 10000"/>
                          <a:gd name="connsiteX2" fmla="*/ 10000 w 10000"/>
                          <a:gd name="connsiteY2" fmla="*/ 10000 h 10000"/>
                          <a:gd name="connsiteX3" fmla="*/ 0 w 10000"/>
                          <a:gd name="connsiteY3" fmla="*/ 10000 h 10000"/>
                          <a:gd name="connsiteX4" fmla="*/ 0 w 10000"/>
                          <a:gd name="connsiteY4" fmla="*/ 8382 h 1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00" h="10000">
                            <a:moveTo>
                              <a:pt x="0" y="8382"/>
                            </a:moveTo>
                            <a:lnTo>
                              <a:pt x="10000" y="0"/>
                            </a:lnTo>
                            <a:lnTo>
                              <a:pt x="10000" y="10000"/>
                            </a:lnTo>
                            <a:lnTo>
                              <a:pt x="0" y="10000"/>
                            </a:lnTo>
                            <a:lnTo>
                              <a:pt x="0" y="8382"/>
                            </a:ln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/>
              </a:p>
            </p:txBody>
          </p:sp>
          <p:pic>
            <p:nvPicPr>
              <p:cNvPr id="40" name="Graphic 39" descr="Deciduous tree with solid fill">
                <a:extLst>
                  <a:ext uri="{FF2B5EF4-FFF2-40B4-BE49-F238E27FC236}">
                    <a16:creationId xmlns:a16="http://schemas.microsoft.com/office/drawing/2014/main" id="{BDE50946-570C-7063-DAAA-5D1CA5D81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346198" y="2068894"/>
                <a:ext cx="456231" cy="477572"/>
              </a:xfrm>
              <a:prstGeom prst="rect">
                <a:avLst/>
              </a:prstGeom>
            </p:spPr>
          </p:pic>
          <p:sp>
            <p:nvSpPr>
              <p:cNvPr id="43" name="Minus Sign 42">
                <a:extLst>
                  <a:ext uri="{FF2B5EF4-FFF2-40B4-BE49-F238E27FC236}">
                    <a16:creationId xmlns:a16="http://schemas.microsoft.com/office/drawing/2014/main" id="{42ACBC61-E11C-D22C-24BE-D33B4AFA33FE}"/>
                  </a:ext>
                </a:extLst>
              </p:cNvPr>
              <p:cNvSpPr/>
              <p:nvPr/>
            </p:nvSpPr>
            <p:spPr>
              <a:xfrm>
                <a:off x="3901677" y="3690785"/>
                <a:ext cx="328517" cy="373826"/>
              </a:xfrm>
              <a:custGeom>
                <a:avLst/>
                <a:gdLst>
                  <a:gd name="connsiteX0" fmla="*/ 43545 w 328517"/>
                  <a:gd name="connsiteY0" fmla="*/ 142951 h 373826"/>
                  <a:gd name="connsiteX1" fmla="*/ 284972 w 328517"/>
                  <a:gd name="connsiteY1" fmla="*/ 142951 h 373826"/>
                  <a:gd name="connsiteX2" fmla="*/ 284972 w 328517"/>
                  <a:gd name="connsiteY2" fmla="*/ 230875 h 373826"/>
                  <a:gd name="connsiteX3" fmla="*/ 43545 w 328517"/>
                  <a:gd name="connsiteY3" fmla="*/ 230875 h 373826"/>
                  <a:gd name="connsiteX4" fmla="*/ 43545 w 328517"/>
                  <a:gd name="connsiteY4" fmla="*/ 142951 h 373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517" h="373826" fill="none" extrusionOk="0">
                    <a:moveTo>
                      <a:pt x="43545" y="142951"/>
                    </a:moveTo>
                    <a:cubicBezTo>
                      <a:pt x="106596" y="140546"/>
                      <a:pt x="207924" y="167209"/>
                      <a:pt x="284972" y="142951"/>
                    </a:cubicBezTo>
                    <a:cubicBezTo>
                      <a:pt x="285649" y="161596"/>
                      <a:pt x="283390" y="194935"/>
                      <a:pt x="284972" y="230875"/>
                    </a:cubicBezTo>
                    <a:cubicBezTo>
                      <a:pt x="231342" y="231050"/>
                      <a:pt x="109384" y="229697"/>
                      <a:pt x="43545" y="230875"/>
                    </a:cubicBezTo>
                    <a:cubicBezTo>
                      <a:pt x="41423" y="212914"/>
                      <a:pt x="51680" y="178158"/>
                      <a:pt x="43545" y="142951"/>
                    </a:cubicBezTo>
                    <a:close/>
                  </a:path>
                  <a:path w="328517" h="373826" stroke="0" extrusionOk="0">
                    <a:moveTo>
                      <a:pt x="43545" y="142951"/>
                    </a:moveTo>
                    <a:cubicBezTo>
                      <a:pt x="133752" y="127333"/>
                      <a:pt x="190287" y="163027"/>
                      <a:pt x="284972" y="142951"/>
                    </a:cubicBezTo>
                    <a:cubicBezTo>
                      <a:pt x="294527" y="161484"/>
                      <a:pt x="283832" y="204831"/>
                      <a:pt x="284972" y="230875"/>
                    </a:cubicBezTo>
                    <a:cubicBezTo>
                      <a:pt x="228865" y="246262"/>
                      <a:pt x="127146" y="212056"/>
                      <a:pt x="43545" y="230875"/>
                    </a:cubicBezTo>
                    <a:cubicBezTo>
                      <a:pt x="36068" y="188634"/>
                      <a:pt x="48504" y="173537"/>
                      <a:pt x="43545" y="14295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434822859">
                      <a:prstGeom prst="mathMin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E0FB645-6C87-B06C-F394-7F1A91D1D0D5}"/>
                  </a:ext>
                </a:extLst>
              </p:cNvPr>
              <p:cNvSpPr/>
              <p:nvPr/>
            </p:nvSpPr>
            <p:spPr>
              <a:xfrm rot="1386725">
                <a:off x="1341318" y="2624117"/>
                <a:ext cx="3108486" cy="647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  <a:solidFill>
                      <a:schemeClr val="bg1"/>
                    </a:solidFill>
                  </a:rPr>
                  <a:t>Functional Diversity</a:t>
                </a:r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60EC8D85-A72C-3ED5-9D03-6B7B5F43B0FA}"/>
                  </a:ext>
                </a:extLst>
              </p:cNvPr>
              <p:cNvSpPr/>
              <p:nvPr/>
            </p:nvSpPr>
            <p:spPr>
              <a:xfrm flipH="1">
                <a:off x="7695728" y="2170012"/>
                <a:ext cx="2952750" cy="1352550"/>
              </a:xfrm>
              <a:custGeom>
                <a:avLst/>
                <a:gdLst>
                  <a:gd name="connsiteX0" fmla="*/ 574673 w 5465734"/>
                  <a:gd name="connsiteY0" fmla="*/ 1459092 h 1869204"/>
                  <a:gd name="connsiteX1" fmla="*/ 1489073 w 5465734"/>
                  <a:gd name="connsiteY1" fmla="*/ 859017 h 1869204"/>
                  <a:gd name="connsiteX2" fmla="*/ 2193923 w 5465734"/>
                  <a:gd name="connsiteY2" fmla="*/ 297042 h 1869204"/>
                  <a:gd name="connsiteX3" fmla="*/ 3051173 w 5465734"/>
                  <a:gd name="connsiteY3" fmla="*/ 11292 h 1869204"/>
                  <a:gd name="connsiteX4" fmla="*/ 3784598 w 5465734"/>
                  <a:gd name="connsiteY4" fmla="*/ 668517 h 1869204"/>
                  <a:gd name="connsiteX5" fmla="*/ 4137023 w 5465734"/>
                  <a:gd name="connsiteY5" fmla="*/ 1354317 h 1869204"/>
                  <a:gd name="connsiteX6" fmla="*/ 4537073 w 5465734"/>
                  <a:gd name="connsiteY6" fmla="*/ 1668642 h 1869204"/>
                  <a:gd name="connsiteX7" fmla="*/ 5251448 w 5465734"/>
                  <a:gd name="connsiteY7" fmla="*/ 1859142 h 1869204"/>
                  <a:gd name="connsiteX8" fmla="*/ 327023 w 5465734"/>
                  <a:gd name="connsiteY8" fmla="*/ 1801992 h 1869204"/>
                  <a:gd name="connsiteX9" fmla="*/ 574673 w 5465734"/>
                  <a:gd name="connsiteY9" fmla="*/ 1459092 h 186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65734" h="1869204">
                    <a:moveTo>
                      <a:pt x="574673" y="1459092"/>
                    </a:moveTo>
                    <a:cubicBezTo>
                      <a:pt x="768348" y="1301929"/>
                      <a:pt x="1219198" y="1052692"/>
                      <a:pt x="1489073" y="859017"/>
                    </a:cubicBezTo>
                    <a:cubicBezTo>
                      <a:pt x="1758948" y="665342"/>
                      <a:pt x="1933573" y="438329"/>
                      <a:pt x="2193923" y="297042"/>
                    </a:cubicBezTo>
                    <a:cubicBezTo>
                      <a:pt x="2454273" y="155755"/>
                      <a:pt x="2786061" y="-50620"/>
                      <a:pt x="3051173" y="11292"/>
                    </a:cubicBezTo>
                    <a:cubicBezTo>
                      <a:pt x="3316285" y="73204"/>
                      <a:pt x="3603623" y="444679"/>
                      <a:pt x="3784598" y="668517"/>
                    </a:cubicBezTo>
                    <a:cubicBezTo>
                      <a:pt x="3965573" y="892354"/>
                      <a:pt x="4011610" y="1187629"/>
                      <a:pt x="4137023" y="1354317"/>
                    </a:cubicBezTo>
                    <a:cubicBezTo>
                      <a:pt x="4262436" y="1521005"/>
                      <a:pt x="4351336" y="1584505"/>
                      <a:pt x="4537073" y="1668642"/>
                    </a:cubicBezTo>
                    <a:cubicBezTo>
                      <a:pt x="4722810" y="1752779"/>
                      <a:pt x="5953123" y="1836917"/>
                      <a:pt x="5251448" y="1859142"/>
                    </a:cubicBezTo>
                    <a:cubicBezTo>
                      <a:pt x="4549773" y="1881367"/>
                      <a:pt x="1106485" y="1868667"/>
                      <a:pt x="327023" y="1801992"/>
                    </a:cubicBezTo>
                    <a:cubicBezTo>
                      <a:pt x="-452439" y="1735317"/>
                      <a:pt x="380998" y="1616255"/>
                      <a:pt x="574673" y="145909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BE38F1B-902C-1DBD-D579-5D9CEFD507BA}"/>
                  </a:ext>
                </a:extLst>
              </p:cNvPr>
              <p:cNvSpPr/>
              <p:nvPr/>
            </p:nvSpPr>
            <p:spPr>
              <a:xfrm>
                <a:off x="3890298" y="458510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381160F-FC4E-98D7-9333-F4B3E84E30F6}"/>
                  </a:ext>
                </a:extLst>
              </p:cNvPr>
              <p:cNvSpPr/>
              <p:nvPr/>
            </p:nvSpPr>
            <p:spPr>
              <a:xfrm>
                <a:off x="4426535" y="189161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292C9CB-DD86-D43C-3DAB-D104AA3D5DC4}"/>
                  </a:ext>
                </a:extLst>
              </p:cNvPr>
              <p:cNvSpPr/>
              <p:nvPr/>
            </p:nvSpPr>
            <p:spPr>
              <a:xfrm flipH="1">
                <a:off x="4807561" y="525809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9F88240-B521-C04E-E3D3-5F71D692E9B3}"/>
                  </a:ext>
                </a:extLst>
              </p:cNvPr>
              <p:cNvSpPr/>
              <p:nvPr/>
            </p:nvSpPr>
            <p:spPr>
              <a:xfrm flipH="1">
                <a:off x="4309703" y="-177553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307E16D-A108-55B4-9F37-11062CA4419F}"/>
                  </a:ext>
                </a:extLst>
              </p:cNvPr>
              <p:cNvSpPr/>
              <p:nvPr/>
            </p:nvSpPr>
            <p:spPr>
              <a:xfrm>
                <a:off x="8343624" y="3253300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F7FD886-3399-4DEA-5ACF-1CCA962CFC2A}"/>
                  </a:ext>
                </a:extLst>
              </p:cNvPr>
              <p:cNvSpPr/>
              <p:nvPr/>
            </p:nvSpPr>
            <p:spPr>
              <a:xfrm>
                <a:off x="8879861" y="2983951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A495FCC-8FB2-2DCA-23B8-CA688C9DCC45}"/>
                  </a:ext>
                </a:extLst>
              </p:cNvPr>
              <p:cNvSpPr/>
              <p:nvPr/>
            </p:nvSpPr>
            <p:spPr>
              <a:xfrm flipH="1">
                <a:off x="9260887" y="3320599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6BA58BF-5DD8-26B8-A77C-8D296EC86058}"/>
                  </a:ext>
                </a:extLst>
              </p:cNvPr>
              <p:cNvSpPr/>
              <p:nvPr/>
            </p:nvSpPr>
            <p:spPr>
              <a:xfrm flipH="1">
                <a:off x="8763029" y="2617237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39" name="Group 4138">
                <a:extLst>
                  <a:ext uri="{FF2B5EF4-FFF2-40B4-BE49-F238E27FC236}">
                    <a16:creationId xmlns:a16="http://schemas.microsoft.com/office/drawing/2014/main" id="{1FA65796-4521-2686-7017-DD9754053014}"/>
                  </a:ext>
                </a:extLst>
              </p:cNvPr>
              <p:cNvGrpSpPr/>
              <p:nvPr/>
            </p:nvGrpSpPr>
            <p:grpSpPr>
              <a:xfrm>
                <a:off x="-984818" y="1004296"/>
                <a:ext cx="2952750" cy="2555479"/>
                <a:chOff x="-922079" y="1584584"/>
                <a:chExt cx="2952750" cy="2555479"/>
              </a:xfrm>
            </p:grpSpPr>
            <p:sp>
              <p:nvSpPr>
                <p:cNvPr id="2" name="Freeform: Shape 1">
                  <a:extLst>
                    <a:ext uri="{FF2B5EF4-FFF2-40B4-BE49-F238E27FC236}">
                      <a16:creationId xmlns:a16="http://schemas.microsoft.com/office/drawing/2014/main" id="{FFD46D53-480E-B7FB-5D8C-B7AB9603B148}"/>
                    </a:ext>
                  </a:extLst>
                </p:cNvPr>
                <p:cNvSpPr/>
                <p:nvPr/>
              </p:nvSpPr>
              <p:spPr>
                <a:xfrm>
                  <a:off x="-922079" y="2787513"/>
                  <a:ext cx="2952750" cy="1352550"/>
                </a:xfrm>
                <a:custGeom>
                  <a:avLst/>
                  <a:gdLst>
                    <a:gd name="connsiteX0" fmla="*/ 574673 w 5465734"/>
                    <a:gd name="connsiteY0" fmla="*/ 1459092 h 1869204"/>
                    <a:gd name="connsiteX1" fmla="*/ 1489073 w 5465734"/>
                    <a:gd name="connsiteY1" fmla="*/ 859017 h 1869204"/>
                    <a:gd name="connsiteX2" fmla="*/ 2193923 w 5465734"/>
                    <a:gd name="connsiteY2" fmla="*/ 297042 h 1869204"/>
                    <a:gd name="connsiteX3" fmla="*/ 3051173 w 5465734"/>
                    <a:gd name="connsiteY3" fmla="*/ 11292 h 1869204"/>
                    <a:gd name="connsiteX4" fmla="*/ 3784598 w 5465734"/>
                    <a:gd name="connsiteY4" fmla="*/ 668517 h 1869204"/>
                    <a:gd name="connsiteX5" fmla="*/ 4137023 w 5465734"/>
                    <a:gd name="connsiteY5" fmla="*/ 1354317 h 1869204"/>
                    <a:gd name="connsiteX6" fmla="*/ 4537073 w 5465734"/>
                    <a:gd name="connsiteY6" fmla="*/ 1668642 h 1869204"/>
                    <a:gd name="connsiteX7" fmla="*/ 5251448 w 5465734"/>
                    <a:gd name="connsiteY7" fmla="*/ 1859142 h 1869204"/>
                    <a:gd name="connsiteX8" fmla="*/ 327023 w 5465734"/>
                    <a:gd name="connsiteY8" fmla="*/ 1801992 h 1869204"/>
                    <a:gd name="connsiteX9" fmla="*/ 574673 w 5465734"/>
                    <a:gd name="connsiteY9" fmla="*/ 1459092 h 1869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465734" h="1869204">
                      <a:moveTo>
                        <a:pt x="574673" y="1459092"/>
                      </a:moveTo>
                      <a:cubicBezTo>
                        <a:pt x="768348" y="1301929"/>
                        <a:pt x="1219198" y="1052692"/>
                        <a:pt x="1489073" y="859017"/>
                      </a:cubicBezTo>
                      <a:cubicBezTo>
                        <a:pt x="1758948" y="665342"/>
                        <a:pt x="1933573" y="438329"/>
                        <a:pt x="2193923" y="297042"/>
                      </a:cubicBezTo>
                      <a:cubicBezTo>
                        <a:pt x="2454273" y="155755"/>
                        <a:pt x="2786061" y="-50620"/>
                        <a:pt x="3051173" y="11292"/>
                      </a:cubicBezTo>
                      <a:cubicBezTo>
                        <a:pt x="3316285" y="73204"/>
                        <a:pt x="3603623" y="444679"/>
                        <a:pt x="3784598" y="668517"/>
                      </a:cubicBezTo>
                      <a:cubicBezTo>
                        <a:pt x="3965573" y="892354"/>
                        <a:pt x="4011610" y="1187629"/>
                        <a:pt x="4137023" y="1354317"/>
                      </a:cubicBezTo>
                      <a:cubicBezTo>
                        <a:pt x="4262436" y="1521005"/>
                        <a:pt x="4351336" y="1584505"/>
                        <a:pt x="4537073" y="1668642"/>
                      </a:cubicBezTo>
                      <a:cubicBezTo>
                        <a:pt x="4722810" y="1752779"/>
                        <a:pt x="5953123" y="1836917"/>
                        <a:pt x="5251448" y="1859142"/>
                      </a:cubicBezTo>
                      <a:cubicBezTo>
                        <a:pt x="4549773" y="1881367"/>
                        <a:pt x="1106485" y="1868667"/>
                        <a:pt x="327023" y="1801992"/>
                      </a:cubicBezTo>
                      <a:cubicBezTo>
                        <a:pt x="-452439" y="1735317"/>
                        <a:pt x="380998" y="1616255"/>
                        <a:pt x="574673" y="145909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25F5938-D8A5-2F2B-4741-15CF5B198953}"/>
                    </a:ext>
                  </a:extLst>
                </p:cNvPr>
                <p:cNvSpPr/>
                <p:nvPr/>
              </p:nvSpPr>
              <p:spPr>
                <a:xfrm>
                  <a:off x="-479797" y="3734714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078FF59C-6514-8013-A2BE-D71BC1A105D3}"/>
                    </a:ext>
                  </a:extLst>
                </p:cNvPr>
                <p:cNvSpPr/>
                <p:nvPr/>
              </p:nvSpPr>
              <p:spPr>
                <a:xfrm>
                  <a:off x="56440" y="3465365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BB6FB67D-0DD9-AA38-0951-A9B0158EDB9F}"/>
                    </a:ext>
                  </a:extLst>
                </p:cNvPr>
                <p:cNvSpPr/>
                <p:nvPr/>
              </p:nvSpPr>
              <p:spPr>
                <a:xfrm flipH="1">
                  <a:off x="437466" y="3802013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BB7F09E3-223C-99DB-DF2C-DA3A3B707512}"/>
                    </a:ext>
                  </a:extLst>
                </p:cNvPr>
                <p:cNvSpPr/>
                <p:nvPr/>
              </p:nvSpPr>
              <p:spPr>
                <a:xfrm flipH="1">
                  <a:off x="216168" y="3148706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8" name="Picture 27" descr="A picture containing tree, plant, forest&#10;&#10;Description automatically generated">
                  <a:extLst>
                    <a:ext uri="{FF2B5EF4-FFF2-40B4-BE49-F238E27FC236}">
                      <a16:creationId xmlns:a16="http://schemas.microsoft.com/office/drawing/2014/main" id="{AC779EB6-A8E3-F9F0-A16F-F3ABF6C3D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Cutout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727" y="1584584"/>
                  <a:ext cx="584745" cy="1624290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close-up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1EA7829-9EEB-F0AF-0801-856085FC47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artisticCutout/>
                          </a14:imgEffect>
                          <a14:imgEffect>
                            <a14:saturation sat="400000"/>
                          </a14:imgEffect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2841" y="3039229"/>
                  <a:ext cx="912305" cy="729662"/>
                </a:xfrm>
                <a:prstGeom prst="rect">
                  <a:avLst/>
                </a:prstGeom>
              </p:spPr>
            </p:pic>
            <p:pic>
              <p:nvPicPr>
                <p:cNvPr id="31" name="Picture 30" descr="A picture containing tree, plant, dark, eaten&#10;&#10;Description automatically generated">
                  <a:extLst>
                    <a:ext uri="{FF2B5EF4-FFF2-40B4-BE49-F238E27FC236}">
                      <a16:creationId xmlns:a16="http://schemas.microsoft.com/office/drawing/2014/main" id="{647396A7-9CC6-BD08-85A0-8CBA2E11B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artisticCutout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701" b="8656"/>
                <a:stretch/>
              </p:blipFill>
              <p:spPr>
                <a:xfrm flipH="1">
                  <a:off x="-709675" y="2431474"/>
                  <a:ext cx="1351817" cy="1463399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5C387D6-F87D-925A-89ED-7A61ECFAC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93727" y="3759748"/>
                  <a:ext cx="282000" cy="37600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D7E26E4D-6100-CF7F-D432-F6BE1B3F2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753022" y="3664001"/>
                  <a:ext cx="282000" cy="376000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3EFEF00-A18F-1860-04B4-5F6968156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393" y="3742107"/>
                  <a:ext cx="549854" cy="295668"/>
                </a:xfrm>
                <a:prstGeom prst="rect">
                  <a:avLst/>
                </a:prstGeom>
              </p:spPr>
            </p:pic>
            <p:pic>
              <p:nvPicPr>
                <p:cNvPr id="54" name="Picture 53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3EB3B68-70C2-EBA7-ABED-29517C0C3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89966" y="3694744"/>
                  <a:ext cx="549854" cy="295668"/>
                </a:xfrm>
                <a:prstGeom prst="rect">
                  <a:avLst/>
                </a:prstGeom>
              </p:spPr>
            </p:pic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74D1407-3D08-0193-8C4D-3DD7FAC2DAC1}"/>
                  </a:ext>
                </a:extLst>
              </p:cNvPr>
              <p:cNvSpPr/>
              <p:nvPr/>
            </p:nvSpPr>
            <p:spPr>
              <a:xfrm>
                <a:off x="8320545" y="3197015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D9D5834-DAB9-7A33-F9A6-A401AD12593B}"/>
                  </a:ext>
                </a:extLst>
              </p:cNvPr>
              <p:cNvSpPr/>
              <p:nvPr/>
            </p:nvSpPr>
            <p:spPr>
              <a:xfrm>
                <a:off x="8856782" y="2927666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538F3E5-47EC-5FDC-B7B7-26121DA7164D}"/>
                  </a:ext>
                </a:extLst>
              </p:cNvPr>
              <p:cNvSpPr/>
              <p:nvPr/>
            </p:nvSpPr>
            <p:spPr>
              <a:xfrm flipH="1">
                <a:off x="9237808" y="3264314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CBE8A7D-ACFB-AE3D-8581-E43FF6A75E92}"/>
                  </a:ext>
                </a:extLst>
              </p:cNvPr>
              <p:cNvSpPr/>
              <p:nvPr/>
            </p:nvSpPr>
            <p:spPr>
              <a:xfrm flipH="1">
                <a:off x="9016510" y="2611007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Picture 60" descr="A picture containing tree, plant, forest&#10;&#10;Description automatically generated">
                <a:extLst>
                  <a:ext uri="{FF2B5EF4-FFF2-40B4-BE49-F238E27FC236}">
                    <a16:creationId xmlns:a16="http://schemas.microsoft.com/office/drawing/2014/main" id="{67993CC2-70F7-8A7F-2CD2-C1C59C01A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3279" y="1598197"/>
                <a:ext cx="584745" cy="1624290"/>
              </a:xfrm>
              <a:prstGeom prst="rect">
                <a:avLst/>
              </a:prstGeom>
            </p:spPr>
          </p:pic>
          <p:pic>
            <p:nvPicPr>
              <p:cNvPr id="62" name="Picture 61" descr="A close-up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78E2CB9B-AA07-5A98-27C2-A3EE1B143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Cutout/>
                        </a14:imgEffect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2737" y="1530859"/>
                <a:ext cx="912305" cy="729662"/>
              </a:xfrm>
              <a:prstGeom prst="rect">
                <a:avLst/>
              </a:prstGeom>
            </p:spPr>
          </p:pic>
          <p:pic>
            <p:nvPicPr>
              <p:cNvPr id="63" name="Picture 62" descr="A picture containing tree, plant, dark, eaten&#10;&#10;Description automatically generated">
                <a:extLst>
                  <a:ext uri="{FF2B5EF4-FFF2-40B4-BE49-F238E27FC236}">
                    <a16:creationId xmlns:a16="http://schemas.microsoft.com/office/drawing/2014/main" id="{F7AD7212-FA2C-7B8E-FE59-236711057B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01" b="8656"/>
              <a:stretch/>
            </p:blipFill>
            <p:spPr>
              <a:xfrm flipH="1">
                <a:off x="9207376" y="1789503"/>
                <a:ext cx="1351817" cy="1463399"/>
              </a:xfrm>
              <a:prstGeom prst="rect">
                <a:avLst/>
              </a:prstGeom>
            </p:spPr>
          </p:pic>
          <p:pic>
            <p:nvPicPr>
              <p:cNvPr id="4096" name="Picture 4095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812B6C35-B906-BEA2-F0F7-CF5B4900E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224818" y="3100937"/>
                <a:ext cx="282000" cy="376000"/>
              </a:xfrm>
              <a:prstGeom prst="rect">
                <a:avLst/>
              </a:prstGeom>
            </p:spPr>
          </p:pic>
          <p:pic>
            <p:nvPicPr>
              <p:cNvPr id="4097" name="Picture 4096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5B33431E-ADB6-F225-41AE-23310F979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275390" y="3125026"/>
                <a:ext cx="282000" cy="376000"/>
              </a:xfrm>
              <a:prstGeom prst="rect">
                <a:avLst/>
              </a:prstGeom>
            </p:spPr>
          </p:pic>
          <p:pic>
            <p:nvPicPr>
              <p:cNvPr id="4101" name="Picture 4100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AF309FA6-4DF4-5C67-1065-1BE6F987B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5505" y="3050815"/>
                <a:ext cx="549854" cy="295668"/>
              </a:xfrm>
              <a:prstGeom prst="rect">
                <a:avLst/>
              </a:prstGeom>
            </p:spPr>
          </p:pic>
          <p:pic>
            <p:nvPicPr>
              <p:cNvPr id="4102" name="Picture 4101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95521841-8307-7085-F348-0802A9074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7722" y="3157045"/>
                <a:ext cx="549854" cy="295668"/>
              </a:xfrm>
              <a:prstGeom prst="rect">
                <a:avLst/>
              </a:prstGeom>
            </p:spPr>
          </p:pic>
          <p:pic>
            <p:nvPicPr>
              <p:cNvPr id="4103" name="Picture 4102" descr="A picture containing tree, plant, dark, eaten&#10;&#10;Description automatically generated">
                <a:extLst>
                  <a:ext uri="{FF2B5EF4-FFF2-40B4-BE49-F238E27FC236}">
                    <a16:creationId xmlns:a16="http://schemas.microsoft.com/office/drawing/2014/main" id="{D878ABBD-2813-2451-A708-8BBC4B716E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01" b="8656"/>
              <a:stretch/>
            </p:blipFill>
            <p:spPr>
              <a:xfrm flipH="1">
                <a:off x="4213015" y="-1577001"/>
                <a:ext cx="1351817" cy="1463399"/>
              </a:xfrm>
              <a:prstGeom prst="rect">
                <a:avLst/>
              </a:prstGeom>
            </p:spPr>
          </p:pic>
          <p:pic>
            <p:nvPicPr>
              <p:cNvPr id="4104" name="Picture 4103" descr="A picture containing tree, plant, forest&#10;&#10;Description automatically generated">
                <a:extLst>
                  <a:ext uri="{FF2B5EF4-FFF2-40B4-BE49-F238E27FC236}">
                    <a16:creationId xmlns:a16="http://schemas.microsoft.com/office/drawing/2014/main" id="{40B0E8D3-ECF7-9DE9-B26B-7E5ECCF62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460" y="-1069329"/>
                <a:ext cx="584745" cy="1624290"/>
              </a:xfrm>
              <a:prstGeom prst="rect">
                <a:avLst/>
              </a:prstGeom>
            </p:spPr>
          </p:pic>
          <p:pic>
            <p:nvPicPr>
              <p:cNvPr id="4105" name="Picture 4104" descr="A close-up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8D211B6C-CFEA-51E8-256A-6625A0C4E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Cutout/>
                        </a14:imgEffect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6378" y="-479097"/>
                <a:ext cx="912305" cy="729662"/>
              </a:xfrm>
              <a:prstGeom prst="rect">
                <a:avLst/>
              </a:prstGeom>
            </p:spPr>
          </p:pic>
          <p:sp>
            <p:nvSpPr>
              <p:cNvPr id="4106" name="Plus Sign 4105">
                <a:extLst>
                  <a:ext uri="{FF2B5EF4-FFF2-40B4-BE49-F238E27FC236}">
                    <a16:creationId xmlns:a16="http://schemas.microsoft.com/office/drawing/2014/main" id="{64D3E670-2405-5495-A691-9964C47E1B7D}"/>
                  </a:ext>
                </a:extLst>
              </p:cNvPr>
              <p:cNvSpPr/>
              <p:nvPr/>
            </p:nvSpPr>
            <p:spPr>
              <a:xfrm>
                <a:off x="1866558" y="3475010"/>
                <a:ext cx="381310" cy="349981"/>
              </a:xfrm>
              <a:custGeom>
                <a:avLst/>
                <a:gdLst>
                  <a:gd name="connsiteX0" fmla="*/ 50543 w 381310"/>
                  <a:gd name="connsiteY0" fmla="*/ 133833 h 349981"/>
                  <a:gd name="connsiteX1" fmla="*/ 149497 w 381310"/>
                  <a:gd name="connsiteY1" fmla="*/ 133833 h 349981"/>
                  <a:gd name="connsiteX2" fmla="*/ 149497 w 381310"/>
                  <a:gd name="connsiteY2" fmla="*/ 46390 h 349981"/>
                  <a:gd name="connsiteX3" fmla="*/ 231813 w 381310"/>
                  <a:gd name="connsiteY3" fmla="*/ 46390 h 349981"/>
                  <a:gd name="connsiteX4" fmla="*/ 231813 w 381310"/>
                  <a:gd name="connsiteY4" fmla="*/ 133833 h 349981"/>
                  <a:gd name="connsiteX5" fmla="*/ 330767 w 381310"/>
                  <a:gd name="connsiteY5" fmla="*/ 133833 h 349981"/>
                  <a:gd name="connsiteX6" fmla="*/ 330767 w 381310"/>
                  <a:gd name="connsiteY6" fmla="*/ 216148 h 349981"/>
                  <a:gd name="connsiteX7" fmla="*/ 231813 w 381310"/>
                  <a:gd name="connsiteY7" fmla="*/ 216148 h 349981"/>
                  <a:gd name="connsiteX8" fmla="*/ 231813 w 381310"/>
                  <a:gd name="connsiteY8" fmla="*/ 303591 h 349981"/>
                  <a:gd name="connsiteX9" fmla="*/ 149497 w 381310"/>
                  <a:gd name="connsiteY9" fmla="*/ 303591 h 349981"/>
                  <a:gd name="connsiteX10" fmla="*/ 149497 w 381310"/>
                  <a:gd name="connsiteY10" fmla="*/ 216148 h 349981"/>
                  <a:gd name="connsiteX11" fmla="*/ 50543 w 381310"/>
                  <a:gd name="connsiteY11" fmla="*/ 216148 h 349981"/>
                  <a:gd name="connsiteX12" fmla="*/ 50543 w 381310"/>
                  <a:gd name="connsiteY12" fmla="*/ 133833 h 34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310" h="349981" fill="none" extrusionOk="0">
                    <a:moveTo>
                      <a:pt x="50543" y="133833"/>
                    </a:moveTo>
                    <a:cubicBezTo>
                      <a:pt x="79394" y="122387"/>
                      <a:pt x="120807" y="138809"/>
                      <a:pt x="149497" y="133833"/>
                    </a:cubicBezTo>
                    <a:cubicBezTo>
                      <a:pt x="149291" y="97056"/>
                      <a:pt x="156997" y="74034"/>
                      <a:pt x="149497" y="46390"/>
                    </a:cubicBezTo>
                    <a:cubicBezTo>
                      <a:pt x="190287" y="42245"/>
                      <a:pt x="194018" y="55940"/>
                      <a:pt x="231813" y="46390"/>
                    </a:cubicBezTo>
                    <a:cubicBezTo>
                      <a:pt x="236547" y="82123"/>
                      <a:pt x="226874" y="91262"/>
                      <a:pt x="231813" y="133833"/>
                    </a:cubicBezTo>
                    <a:cubicBezTo>
                      <a:pt x="255671" y="124521"/>
                      <a:pt x="295011" y="140521"/>
                      <a:pt x="330767" y="133833"/>
                    </a:cubicBezTo>
                    <a:cubicBezTo>
                      <a:pt x="339894" y="174605"/>
                      <a:pt x="322117" y="179738"/>
                      <a:pt x="330767" y="216148"/>
                    </a:cubicBezTo>
                    <a:cubicBezTo>
                      <a:pt x="298544" y="220537"/>
                      <a:pt x="267300" y="208097"/>
                      <a:pt x="231813" y="216148"/>
                    </a:cubicBezTo>
                    <a:cubicBezTo>
                      <a:pt x="233871" y="249810"/>
                      <a:pt x="224736" y="265111"/>
                      <a:pt x="231813" y="303591"/>
                    </a:cubicBezTo>
                    <a:cubicBezTo>
                      <a:pt x="200808" y="312387"/>
                      <a:pt x="182732" y="301495"/>
                      <a:pt x="149497" y="303591"/>
                    </a:cubicBezTo>
                    <a:cubicBezTo>
                      <a:pt x="141831" y="279485"/>
                      <a:pt x="158966" y="238941"/>
                      <a:pt x="149497" y="216148"/>
                    </a:cubicBezTo>
                    <a:cubicBezTo>
                      <a:pt x="109330" y="223433"/>
                      <a:pt x="95621" y="205193"/>
                      <a:pt x="50543" y="216148"/>
                    </a:cubicBezTo>
                    <a:cubicBezTo>
                      <a:pt x="46927" y="176628"/>
                      <a:pt x="59566" y="157076"/>
                      <a:pt x="50543" y="133833"/>
                    </a:cubicBezTo>
                    <a:close/>
                  </a:path>
                  <a:path w="381310" h="349981" stroke="0" extrusionOk="0">
                    <a:moveTo>
                      <a:pt x="50543" y="133833"/>
                    </a:moveTo>
                    <a:cubicBezTo>
                      <a:pt x="73982" y="133806"/>
                      <a:pt x="106551" y="144466"/>
                      <a:pt x="149497" y="133833"/>
                    </a:cubicBezTo>
                    <a:cubicBezTo>
                      <a:pt x="143959" y="99702"/>
                      <a:pt x="155616" y="79971"/>
                      <a:pt x="149497" y="46390"/>
                    </a:cubicBezTo>
                    <a:cubicBezTo>
                      <a:pt x="173104" y="42162"/>
                      <a:pt x="203210" y="52778"/>
                      <a:pt x="231813" y="46390"/>
                    </a:cubicBezTo>
                    <a:cubicBezTo>
                      <a:pt x="240220" y="85163"/>
                      <a:pt x="225602" y="116327"/>
                      <a:pt x="231813" y="133833"/>
                    </a:cubicBezTo>
                    <a:cubicBezTo>
                      <a:pt x="271492" y="129376"/>
                      <a:pt x="294630" y="142782"/>
                      <a:pt x="330767" y="133833"/>
                    </a:cubicBezTo>
                    <a:cubicBezTo>
                      <a:pt x="331201" y="170031"/>
                      <a:pt x="321219" y="176427"/>
                      <a:pt x="330767" y="216148"/>
                    </a:cubicBezTo>
                    <a:cubicBezTo>
                      <a:pt x="308502" y="222119"/>
                      <a:pt x="255016" y="213311"/>
                      <a:pt x="231813" y="216148"/>
                    </a:cubicBezTo>
                    <a:cubicBezTo>
                      <a:pt x="238101" y="240570"/>
                      <a:pt x="222050" y="278284"/>
                      <a:pt x="231813" y="303591"/>
                    </a:cubicBezTo>
                    <a:cubicBezTo>
                      <a:pt x="191528" y="311694"/>
                      <a:pt x="166288" y="293923"/>
                      <a:pt x="149497" y="303591"/>
                    </a:cubicBezTo>
                    <a:cubicBezTo>
                      <a:pt x="147513" y="280709"/>
                      <a:pt x="155300" y="234258"/>
                      <a:pt x="149497" y="216148"/>
                    </a:cubicBezTo>
                    <a:cubicBezTo>
                      <a:pt x="117206" y="226845"/>
                      <a:pt x="96645" y="205654"/>
                      <a:pt x="50543" y="216148"/>
                    </a:cubicBezTo>
                    <a:cubicBezTo>
                      <a:pt x="44332" y="198942"/>
                      <a:pt x="56171" y="166167"/>
                      <a:pt x="50543" y="133833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3815443600">
                      <a:prstGeom prst="mathPl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>
                  <a:ln>
                    <a:solidFill>
                      <a:schemeClr val="bg2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pic>
            <p:nvPicPr>
              <p:cNvPr id="4107" name="Picture 4106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ACBC2AC3-8D73-767B-8A06-7C7704D0E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82643" y="-328520"/>
                <a:ext cx="272267" cy="363023"/>
              </a:xfrm>
              <a:prstGeom prst="rect">
                <a:avLst/>
              </a:prstGeom>
            </p:spPr>
          </p:pic>
          <p:pic>
            <p:nvPicPr>
              <p:cNvPr id="4108" name="Picture 4107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0BD331EE-E6EF-14A9-4A80-94CF37E9E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4709" y="168633"/>
                <a:ext cx="549854" cy="295668"/>
              </a:xfrm>
              <a:prstGeom prst="rect">
                <a:avLst/>
              </a:prstGeom>
            </p:spPr>
          </p:pic>
          <p:pic>
            <p:nvPicPr>
              <p:cNvPr id="4109" name="Picture 4108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5D54FC40-81DE-F42E-8B82-76A544F65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759490" y="337809"/>
                <a:ext cx="282000" cy="376000"/>
              </a:xfrm>
              <a:prstGeom prst="rect">
                <a:avLst/>
              </a:prstGeom>
            </p:spPr>
          </p:pic>
          <p:pic>
            <p:nvPicPr>
              <p:cNvPr id="4110" name="Picture 4109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F9928B98-5C27-594A-29F6-BD9C49239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028" y="282301"/>
                <a:ext cx="549854" cy="295668"/>
              </a:xfrm>
              <a:prstGeom prst="rect">
                <a:avLst/>
              </a:prstGeom>
            </p:spPr>
          </p:pic>
          <p:pic>
            <p:nvPicPr>
              <p:cNvPr id="4111" name="Picture 4110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948C254D-33C4-4978-B7AF-5C3BAD4E4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375784" y="424665"/>
                <a:ext cx="282000" cy="376000"/>
              </a:xfrm>
              <a:prstGeom prst="rect">
                <a:avLst/>
              </a:prstGeom>
            </p:spPr>
          </p:pic>
          <p:sp>
            <p:nvSpPr>
              <p:cNvPr id="17" name="Plus Sign 16">
                <a:extLst>
                  <a:ext uri="{FF2B5EF4-FFF2-40B4-BE49-F238E27FC236}">
                    <a16:creationId xmlns:a16="http://schemas.microsoft.com/office/drawing/2014/main" id="{4DF0E241-ACA8-D348-0B11-0EEA55396872}"/>
                  </a:ext>
                </a:extLst>
              </p:cNvPr>
              <p:cNvSpPr/>
              <p:nvPr/>
            </p:nvSpPr>
            <p:spPr>
              <a:xfrm>
                <a:off x="5343743" y="779152"/>
                <a:ext cx="381310" cy="349981"/>
              </a:xfrm>
              <a:custGeom>
                <a:avLst/>
                <a:gdLst>
                  <a:gd name="connsiteX0" fmla="*/ 50543 w 381310"/>
                  <a:gd name="connsiteY0" fmla="*/ 133833 h 349981"/>
                  <a:gd name="connsiteX1" fmla="*/ 149497 w 381310"/>
                  <a:gd name="connsiteY1" fmla="*/ 133833 h 349981"/>
                  <a:gd name="connsiteX2" fmla="*/ 149497 w 381310"/>
                  <a:gd name="connsiteY2" fmla="*/ 46390 h 349981"/>
                  <a:gd name="connsiteX3" fmla="*/ 231813 w 381310"/>
                  <a:gd name="connsiteY3" fmla="*/ 46390 h 349981"/>
                  <a:gd name="connsiteX4" fmla="*/ 231813 w 381310"/>
                  <a:gd name="connsiteY4" fmla="*/ 133833 h 349981"/>
                  <a:gd name="connsiteX5" fmla="*/ 330767 w 381310"/>
                  <a:gd name="connsiteY5" fmla="*/ 133833 h 349981"/>
                  <a:gd name="connsiteX6" fmla="*/ 330767 w 381310"/>
                  <a:gd name="connsiteY6" fmla="*/ 216148 h 349981"/>
                  <a:gd name="connsiteX7" fmla="*/ 231813 w 381310"/>
                  <a:gd name="connsiteY7" fmla="*/ 216148 h 349981"/>
                  <a:gd name="connsiteX8" fmla="*/ 231813 w 381310"/>
                  <a:gd name="connsiteY8" fmla="*/ 303591 h 349981"/>
                  <a:gd name="connsiteX9" fmla="*/ 149497 w 381310"/>
                  <a:gd name="connsiteY9" fmla="*/ 303591 h 349981"/>
                  <a:gd name="connsiteX10" fmla="*/ 149497 w 381310"/>
                  <a:gd name="connsiteY10" fmla="*/ 216148 h 349981"/>
                  <a:gd name="connsiteX11" fmla="*/ 50543 w 381310"/>
                  <a:gd name="connsiteY11" fmla="*/ 216148 h 349981"/>
                  <a:gd name="connsiteX12" fmla="*/ 50543 w 381310"/>
                  <a:gd name="connsiteY12" fmla="*/ 133833 h 34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310" h="349981" fill="none" extrusionOk="0">
                    <a:moveTo>
                      <a:pt x="50543" y="133833"/>
                    </a:moveTo>
                    <a:cubicBezTo>
                      <a:pt x="79394" y="122387"/>
                      <a:pt x="120807" y="138809"/>
                      <a:pt x="149497" y="133833"/>
                    </a:cubicBezTo>
                    <a:cubicBezTo>
                      <a:pt x="149291" y="97056"/>
                      <a:pt x="156997" y="74034"/>
                      <a:pt x="149497" y="46390"/>
                    </a:cubicBezTo>
                    <a:cubicBezTo>
                      <a:pt x="190287" y="42245"/>
                      <a:pt x="194018" y="55940"/>
                      <a:pt x="231813" y="46390"/>
                    </a:cubicBezTo>
                    <a:cubicBezTo>
                      <a:pt x="236547" y="82123"/>
                      <a:pt x="226874" y="91262"/>
                      <a:pt x="231813" y="133833"/>
                    </a:cubicBezTo>
                    <a:cubicBezTo>
                      <a:pt x="255671" y="124521"/>
                      <a:pt x="295011" y="140521"/>
                      <a:pt x="330767" y="133833"/>
                    </a:cubicBezTo>
                    <a:cubicBezTo>
                      <a:pt x="339894" y="174605"/>
                      <a:pt x="322117" y="179738"/>
                      <a:pt x="330767" y="216148"/>
                    </a:cubicBezTo>
                    <a:cubicBezTo>
                      <a:pt x="298544" y="220537"/>
                      <a:pt x="267300" y="208097"/>
                      <a:pt x="231813" y="216148"/>
                    </a:cubicBezTo>
                    <a:cubicBezTo>
                      <a:pt x="233871" y="249810"/>
                      <a:pt x="224736" y="265111"/>
                      <a:pt x="231813" y="303591"/>
                    </a:cubicBezTo>
                    <a:cubicBezTo>
                      <a:pt x="200808" y="312387"/>
                      <a:pt x="182732" y="301495"/>
                      <a:pt x="149497" y="303591"/>
                    </a:cubicBezTo>
                    <a:cubicBezTo>
                      <a:pt x="141831" y="279485"/>
                      <a:pt x="158966" y="238941"/>
                      <a:pt x="149497" y="216148"/>
                    </a:cubicBezTo>
                    <a:cubicBezTo>
                      <a:pt x="109330" y="223433"/>
                      <a:pt x="95621" y="205193"/>
                      <a:pt x="50543" y="216148"/>
                    </a:cubicBezTo>
                    <a:cubicBezTo>
                      <a:pt x="46927" y="176628"/>
                      <a:pt x="59566" y="157076"/>
                      <a:pt x="50543" y="133833"/>
                    </a:cubicBezTo>
                    <a:close/>
                  </a:path>
                  <a:path w="381310" h="349981" stroke="0" extrusionOk="0">
                    <a:moveTo>
                      <a:pt x="50543" y="133833"/>
                    </a:moveTo>
                    <a:cubicBezTo>
                      <a:pt x="73982" y="133806"/>
                      <a:pt x="106551" y="144466"/>
                      <a:pt x="149497" y="133833"/>
                    </a:cubicBezTo>
                    <a:cubicBezTo>
                      <a:pt x="143959" y="99702"/>
                      <a:pt x="155616" y="79971"/>
                      <a:pt x="149497" y="46390"/>
                    </a:cubicBezTo>
                    <a:cubicBezTo>
                      <a:pt x="173104" y="42162"/>
                      <a:pt x="203210" y="52778"/>
                      <a:pt x="231813" y="46390"/>
                    </a:cubicBezTo>
                    <a:cubicBezTo>
                      <a:pt x="240220" y="85163"/>
                      <a:pt x="225602" y="116327"/>
                      <a:pt x="231813" y="133833"/>
                    </a:cubicBezTo>
                    <a:cubicBezTo>
                      <a:pt x="271492" y="129376"/>
                      <a:pt x="294630" y="142782"/>
                      <a:pt x="330767" y="133833"/>
                    </a:cubicBezTo>
                    <a:cubicBezTo>
                      <a:pt x="331201" y="170031"/>
                      <a:pt x="321219" y="176427"/>
                      <a:pt x="330767" y="216148"/>
                    </a:cubicBezTo>
                    <a:cubicBezTo>
                      <a:pt x="308502" y="222119"/>
                      <a:pt x="255016" y="213311"/>
                      <a:pt x="231813" y="216148"/>
                    </a:cubicBezTo>
                    <a:cubicBezTo>
                      <a:pt x="238101" y="240570"/>
                      <a:pt x="222050" y="278284"/>
                      <a:pt x="231813" y="303591"/>
                    </a:cubicBezTo>
                    <a:cubicBezTo>
                      <a:pt x="191528" y="311694"/>
                      <a:pt x="166288" y="293923"/>
                      <a:pt x="149497" y="303591"/>
                    </a:cubicBezTo>
                    <a:cubicBezTo>
                      <a:pt x="147513" y="280709"/>
                      <a:pt x="155300" y="234258"/>
                      <a:pt x="149497" y="216148"/>
                    </a:cubicBezTo>
                    <a:cubicBezTo>
                      <a:pt x="117206" y="226845"/>
                      <a:pt x="96645" y="205654"/>
                      <a:pt x="50543" y="216148"/>
                    </a:cubicBezTo>
                    <a:cubicBezTo>
                      <a:pt x="44332" y="198942"/>
                      <a:pt x="56171" y="166167"/>
                      <a:pt x="50543" y="133833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3815443600">
                      <a:prstGeom prst="mathPl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>
                  <a:ln>
                    <a:solidFill>
                      <a:schemeClr val="bg2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Plus Sign 17">
                <a:extLst>
                  <a:ext uri="{FF2B5EF4-FFF2-40B4-BE49-F238E27FC236}">
                    <a16:creationId xmlns:a16="http://schemas.microsoft.com/office/drawing/2014/main" id="{52BBA18A-22C2-AD6D-21E3-D0922737987A}"/>
                  </a:ext>
                </a:extLst>
              </p:cNvPr>
              <p:cNvSpPr/>
              <p:nvPr/>
            </p:nvSpPr>
            <p:spPr>
              <a:xfrm>
                <a:off x="7423524" y="3468445"/>
                <a:ext cx="381310" cy="349981"/>
              </a:xfrm>
              <a:custGeom>
                <a:avLst/>
                <a:gdLst>
                  <a:gd name="connsiteX0" fmla="*/ 50543 w 381310"/>
                  <a:gd name="connsiteY0" fmla="*/ 133833 h 349981"/>
                  <a:gd name="connsiteX1" fmla="*/ 149497 w 381310"/>
                  <a:gd name="connsiteY1" fmla="*/ 133833 h 349981"/>
                  <a:gd name="connsiteX2" fmla="*/ 149497 w 381310"/>
                  <a:gd name="connsiteY2" fmla="*/ 46390 h 349981"/>
                  <a:gd name="connsiteX3" fmla="*/ 231813 w 381310"/>
                  <a:gd name="connsiteY3" fmla="*/ 46390 h 349981"/>
                  <a:gd name="connsiteX4" fmla="*/ 231813 w 381310"/>
                  <a:gd name="connsiteY4" fmla="*/ 133833 h 349981"/>
                  <a:gd name="connsiteX5" fmla="*/ 330767 w 381310"/>
                  <a:gd name="connsiteY5" fmla="*/ 133833 h 349981"/>
                  <a:gd name="connsiteX6" fmla="*/ 330767 w 381310"/>
                  <a:gd name="connsiteY6" fmla="*/ 216148 h 349981"/>
                  <a:gd name="connsiteX7" fmla="*/ 231813 w 381310"/>
                  <a:gd name="connsiteY7" fmla="*/ 216148 h 349981"/>
                  <a:gd name="connsiteX8" fmla="*/ 231813 w 381310"/>
                  <a:gd name="connsiteY8" fmla="*/ 303591 h 349981"/>
                  <a:gd name="connsiteX9" fmla="*/ 149497 w 381310"/>
                  <a:gd name="connsiteY9" fmla="*/ 303591 h 349981"/>
                  <a:gd name="connsiteX10" fmla="*/ 149497 w 381310"/>
                  <a:gd name="connsiteY10" fmla="*/ 216148 h 349981"/>
                  <a:gd name="connsiteX11" fmla="*/ 50543 w 381310"/>
                  <a:gd name="connsiteY11" fmla="*/ 216148 h 349981"/>
                  <a:gd name="connsiteX12" fmla="*/ 50543 w 381310"/>
                  <a:gd name="connsiteY12" fmla="*/ 133833 h 34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310" h="349981" fill="none" extrusionOk="0">
                    <a:moveTo>
                      <a:pt x="50543" y="133833"/>
                    </a:moveTo>
                    <a:cubicBezTo>
                      <a:pt x="79394" y="122387"/>
                      <a:pt x="120807" y="138809"/>
                      <a:pt x="149497" y="133833"/>
                    </a:cubicBezTo>
                    <a:cubicBezTo>
                      <a:pt x="149291" y="97056"/>
                      <a:pt x="156997" y="74034"/>
                      <a:pt x="149497" y="46390"/>
                    </a:cubicBezTo>
                    <a:cubicBezTo>
                      <a:pt x="190287" y="42245"/>
                      <a:pt x="194018" y="55940"/>
                      <a:pt x="231813" y="46390"/>
                    </a:cubicBezTo>
                    <a:cubicBezTo>
                      <a:pt x="236547" y="82123"/>
                      <a:pt x="226874" y="91262"/>
                      <a:pt x="231813" y="133833"/>
                    </a:cubicBezTo>
                    <a:cubicBezTo>
                      <a:pt x="255671" y="124521"/>
                      <a:pt x="295011" y="140521"/>
                      <a:pt x="330767" y="133833"/>
                    </a:cubicBezTo>
                    <a:cubicBezTo>
                      <a:pt x="339894" y="174605"/>
                      <a:pt x="322117" y="179738"/>
                      <a:pt x="330767" y="216148"/>
                    </a:cubicBezTo>
                    <a:cubicBezTo>
                      <a:pt x="298544" y="220537"/>
                      <a:pt x="267300" y="208097"/>
                      <a:pt x="231813" y="216148"/>
                    </a:cubicBezTo>
                    <a:cubicBezTo>
                      <a:pt x="233871" y="249810"/>
                      <a:pt x="224736" y="265111"/>
                      <a:pt x="231813" y="303591"/>
                    </a:cubicBezTo>
                    <a:cubicBezTo>
                      <a:pt x="200808" y="312387"/>
                      <a:pt x="182732" y="301495"/>
                      <a:pt x="149497" y="303591"/>
                    </a:cubicBezTo>
                    <a:cubicBezTo>
                      <a:pt x="141831" y="279485"/>
                      <a:pt x="158966" y="238941"/>
                      <a:pt x="149497" y="216148"/>
                    </a:cubicBezTo>
                    <a:cubicBezTo>
                      <a:pt x="109330" y="223433"/>
                      <a:pt x="95621" y="205193"/>
                      <a:pt x="50543" y="216148"/>
                    </a:cubicBezTo>
                    <a:cubicBezTo>
                      <a:pt x="46927" y="176628"/>
                      <a:pt x="59566" y="157076"/>
                      <a:pt x="50543" y="133833"/>
                    </a:cubicBezTo>
                    <a:close/>
                  </a:path>
                  <a:path w="381310" h="349981" stroke="0" extrusionOk="0">
                    <a:moveTo>
                      <a:pt x="50543" y="133833"/>
                    </a:moveTo>
                    <a:cubicBezTo>
                      <a:pt x="73982" y="133806"/>
                      <a:pt x="106551" y="144466"/>
                      <a:pt x="149497" y="133833"/>
                    </a:cubicBezTo>
                    <a:cubicBezTo>
                      <a:pt x="143959" y="99702"/>
                      <a:pt x="155616" y="79971"/>
                      <a:pt x="149497" y="46390"/>
                    </a:cubicBezTo>
                    <a:cubicBezTo>
                      <a:pt x="173104" y="42162"/>
                      <a:pt x="203210" y="52778"/>
                      <a:pt x="231813" y="46390"/>
                    </a:cubicBezTo>
                    <a:cubicBezTo>
                      <a:pt x="240220" y="85163"/>
                      <a:pt x="225602" y="116327"/>
                      <a:pt x="231813" y="133833"/>
                    </a:cubicBezTo>
                    <a:cubicBezTo>
                      <a:pt x="271492" y="129376"/>
                      <a:pt x="294630" y="142782"/>
                      <a:pt x="330767" y="133833"/>
                    </a:cubicBezTo>
                    <a:cubicBezTo>
                      <a:pt x="331201" y="170031"/>
                      <a:pt x="321219" y="176427"/>
                      <a:pt x="330767" y="216148"/>
                    </a:cubicBezTo>
                    <a:cubicBezTo>
                      <a:pt x="308502" y="222119"/>
                      <a:pt x="255016" y="213311"/>
                      <a:pt x="231813" y="216148"/>
                    </a:cubicBezTo>
                    <a:cubicBezTo>
                      <a:pt x="238101" y="240570"/>
                      <a:pt x="222050" y="278284"/>
                      <a:pt x="231813" y="303591"/>
                    </a:cubicBezTo>
                    <a:cubicBezTo>
                      <a:pt x="191528" y="311694"/>
                      <a:pt x="166288" y="293923"/>
                      <a:pt x="149497" y="303591"/>
                    </a:cubicBezTo>
                    <a:cubicBezTo>
                      <a:pt x="147513" y="280709"/>
                      <a:pt x="155300" y="234258"/>
                      <a:pt x="149497" y="216148"/>
                    </a:cubicBezTo>
                    <a:cubicBezTo>
                      <a:pt x="117206" y="226845"/>
                      <a:pt x="96645" y="205654"/>
                      <a:pt x="50543" y="216148"/>
                    </a:cubicBezTo>
                    <a:cubicBezTo>
                      <a:pt x="44332" y="198942"/>
                      <a:pt x="56171" y="166167"/>
                      <a:pt x="50543" y="133833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3815443600">
                      <a:prstGeom prst="mathPl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>
                  <a:ln>
                    <a:solidFill>
                      <a:schemeClr val="bg2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Minus Sign 18">
                <a:extLst>
                  <a:ext uri="{FF2B5EF4-FFF2-40B4-BE49-F238E27FC236}">
                    <a16:creationId xmlns:a16="http://schemas.microsoft.com/office/drawing/2014/main" id="{7B5653A1-9BE2-2069-0FF8-F044452E4D87}"/>
                  </a:ext>
                </a:extLst>
              </p:cNvPr>
              <p:cNvSpPr/>
              <p:nvPr/>
            </p:nvSpPr>
            <p:spPr>
              <a:xfrm>
                <a:off x="5455146" y="3678613"/>
                <a:ext cx="328517" cy="373826"/>
              </a:xfrm>
              <a:custGeom>
                <a:avLst/>
                <a:gdLst>
                  <a:gd name="connsiteX0" fmla="*/ 43545 w 328517"/>
                  <a:gd name="connsiteY0" fmla="*/ 142951 h 373826"/>
                  <a:gd name="connsiteX1" fmla="*/ 284972 w 328517"/>
                  <a:gd name="connsiteY1" fmla="*/ 142951 h 373826"/>
                  <a:gd name="connsiteX2" fmla="*/ 284972 w 328517"/>
                  <a:gd name="connsiteY2" fmla="*/ 230875 h 373826"/>
                  <a:gd name="connsiteX3" fmla="*/ 43545 w 328517"/>
                  <a:gd name="connsiteY3" fmla="*/ 230875 h 373826"/>
                  <a:gd name="connsiteX4" fmla="*/ 43545 w 328517"/>
                  <a:gd name="connsiteY4" fmla="*/ 142951 h 373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517" h="373826" fill="none" extrusionOk="0">
                    <a:moveTo>
                      <a:pt x="43545" y="142951"/>
                    </a:moveTo>
                    <a:cubicBezTo>
                      <a:pt x="106596" y="140546"/>
                      <a:pt x="207924" y="167209"/>
                      <a:pt x="284972" y="142951"/>
                    </a:cubicBezTo>
                    <a:cubicBezTo>
                      <a:pt x="285649" y="161596"/>
                      <a:pt x="283390" y="194935"/>
                      <a:pt x="284972" y="230875"/>
                    </a:cubicBezTo>
                    <a:cubicBezTo>
                      <a:pt x="231342" y="231050"/>
                      <a:pt x="109384" y="229697"/>
                      <a:pt x="43545" y="230875"/>
                    </a:cubicBezTo>
                    <a:cubicBezTo>
                      <a:pt x="41423" y="212914"/>
                      <a:pt x="51680" y="178158"/>
                      <a:pt x="43545" y="142951"/>
                    </a:cubicBezTo>
                    <a:close/>
                  </a:path>
                  <a:path w="328517" h="373826" stroke="0" extrusionOk="0">
                    <a:moveTo>
                      <a:pt x="43545" y="142951"/>
                    </a:moveTo>
                    <a:cubicBezTo>
                      <a:pt x="133752" y="127333"/>
                      <a:pt x="190287" y="163027"/>
                      <a:pt x="284972" y="142951"/>
                    </a:cubicBezTo>
                    <a:cubicBezTo>
                      <a:pt x="294527" y="161484"/>
                      <a:pt x="283832" y="204831"/>
                      <a:pt x="284972" y="230875"/>
                    </a:cubicBezTo>
                    <a:cubicBezTo>
                      <a:pt x="228865" y="246262"/>
                      <a:pt x="127146" y="212056"/>
                      <a:pt x="43545" y="230875"/>
                    </a:cubicBezTo>
                    <a:cubicBezTo>
                      <a:pt x="36068" y="188634"/>
                      <a:pt x="48504" y="173537"/>
                      <a:pt x="43545" y="14295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434822859">
                      <a:prstGeom prst="mathMin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/>
              </a:p>
            </p:txBody>
          </p:sp>
          <p:grpSp>
            <p:nvGrpSpPr>
              <p:cNvPr id="4100" name="Group 4099">
                <a:extLst>
                  <a:ext uri="{FF2B5EF4-FFF2-40B4-BE49-F238E27FC236}">
                    <a16:creationId xmlns:a16="http://schemas.microsoft.com/office/drawing/2014/main" id="{F0863238-A4F9-7AE7-F587-685F077A428F}"/>
                  </a:ext>
                </a:extLst>
              </p:cNvPr>
              <p:cNvGrpSpPr/>
              <p:nvPr/>
            </p:nvGrpSpPr>
            <p:grpSpPr>
              <a:xfrm>
                <a:off x="6906904" y="4270341"/>
                <a:ext cx="2952750" cy="1570929"/>
                <a:chOff x="6001524" y="5009393"/>
                <a:chExt cx="2952750" cy="1570929"/>
              </a:xfrm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CE641936-C56A-C4D9-B7AD-E9FEA90DD1BD}"/>
                    </a:ext>
                  </a:extLst>
                </p:cNvPr>
                <p:cNvSpPr/>
                <p:nvPr/>
              </p:nvSpPr>
              <p:spPr>
                <a:xfrm flipH="1">
                  <a:off x="6001524" y="5227772"/>
                  <a:ext cx="2952750" cy="1352550"/>
                </a:xfrm>
                <a:custGeom>
                  <a:avLst/>
                  <a:gdLst>
                    <a:gd name="connsiteX0" fmla="*/ 574673 w 5465734"/>
                    <a:gd name="connsiteY0" fmla="*/ 1459092 h 1869204"/>
                    <a:gd name="connsiteX1" fmla="*/ 1489073 w 5465734"/>
                    <a:gd name="connsiteY1" fmla="*/ 859017 h 1869204"/>
                    <a:gd name="connsiteX2" fmla="*/ 2193923 w 5465734"/>
                    <a:gd name="connsiteY2" fmla="*/ 297042 h 1869204"/>
                    <a:gd name="connsiteX3" fmla="*/ 3051173 w 5465734"/>
                    <a:gd name="connsiteY3" fmla="*/ 11292 h 1869204"/>
                    <a:gd name="connsiteX4" fmla="*/ 3784598 w 5465734"/>
                    <a:gd name="connsiteY4" fmla="*/ 668517 h 1869204"/>
                    <a:gd name="connsiteX5" fmla="*/ 4137023 w 5465734"/>
                    <a:gd name="connsiteY5" fmla="*/ 1354317 h 1869204"/>
                    <a:gd name="connsiteX6" fmla="*/ 4537073 w 5465734"/>
                    <a:gd name="connsiteY6" fmla="*/ 1668642 h 1869204"/>
                    <a:gd name="connsiteX7" fmla="*/ 5251448 w 5465734"/>
                    <a:gd name="connsiteY7" fmla="*/ 1859142 h 1869204"/>
                    <a:gd name="connsiteX8" fmla="*/ 327023 w 5465734"/>
                    <a:gd name="connsiteY8" fmla="*/ 1801992 h 1869204"/>
                    <a:gd name="connsiteX9" fmla="*/ 574673 w 5465734"/>
                    <a:gd name="connsiteY9" fmla="*/ 1459092 h 1869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465734" h="1869204">
                      <a:moveTo>
                        <a:pt x="574673" y="1459092"/>
                      </a:moveTo>
                      <a:cubicBezTo>
                        <a:pt x="768348" y="1301929"/>
                        <a:pt x="1219198" y="1052692"/>
                        <a:pt x="1489073" y="859017"/>
                      </a:cubicBezTo>
                      <a:cubicBezTo>
                        <a:pt x="1758948" y="665342"/>
                        <a:pt x="1933573" y="438329"/>
                        <a:pt x="2193923" y="297042"/>
                      </a:cubicBezTo>
                      <a:cubicBezTo>
                        <a:pt x="2454273" y="155755"/>
                        <a:pt x="2786061" y="-50620"/>
                        <a:pt x="3051173" y="11292"/>
                      </a:cubicBezTo>
                      <a:cubicBezTo>
                        <a:pt x="3316285" y="73204"/>
                        <a:pt x="3603623" y="444679"/>
                        <a:pt x="3784598" y="668517"/>
                      </a:cubicBezTo>
                      <a:cubicBezTo>
                        <a:pt x="3965573" y="892354"/>
                        <a:pt x="4011610" y="1187629"/>
                        <a:pt x="4137023" y="1354317"/>
                      </a:cubicBezTo>
                      <a:cubicBezTo>
                        <a:pt x="4262436" y="1521005"/>
                        <a:pt x="4351336" y="1584505"/>
                        <a:pt x="4537073" y="1668642"/>
                      </a:cubicBezTo>
                      <a:cubicBezTo>
                        <a:pt x="4722810" y="1752779"/>
                        <a:pt x="5953123" y="1836917"/>
                        <a:pt x="5251448" y="1859142"/>
                      </a:cubicBezTo>
                      <a:cubicBezTo>
                        <a:pt x="4549773" y="1881367"/>
                        <a:pt x="1106485" y="1868667"/>
                        <a:pt x="327023" y="1801992"/>
                      </a:cubicBezTo>
                      <a:cubicBezTo>
                        <a:pt x="-452439" y="1735317"/>
                        <a:pt x="380998" y="1616255"/>
                        <a:pt x="574673" y="145909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318A032-8B16-D213-C53D-7AB201423700}"/>
                    </a:ext>
                  </a:extLst>
                </p:cNvPr>
                <p:cNvSpPr/>
                <p:nvPr/>
              </p:nvSpPr>
              <p:spPr>
                <a:xfrm>
                  <a:off x="6649420" y="6311060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AB223FF-9521-6EFA-10E3-AD8EFD96E9D5}"/>
                    </a:ext>
                  </a:extLst>
                </p:cNvPr>
                <p:cNvSpPr/>
                <p:nvPr/>
              </p:nvSpPr>
              <p:spPr>
                <a:xfrm>
                  <a:off x="7185657" y="6041711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169C86CE-0686-F4C8-672D-948F53CA3044}"/>
                    </a:ext>
                  </a:extLst>
                </p:cNvPr>
                <p:cNvSpPr/>
                <p:nvPr/>
              </p:nvSpPr>
              <p:spPr>
                <a:xfrm flipH="1">
                  <a:off x="7566683" y="6378359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4F90D93-BA5B-86E2-6EEB-4508946E20A9}"/>
                    </a:ext>
                  </a:extLst>
                </p:cNvPr>
                <p:cNvSpPr/>
                <p:nvPr/>
              </p:nvSpPr>
              <p:spPr>
                <a:xfrm flipH="1">
                  <a:off x="7068825" y="5674997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DBEB0A7-274C-757A-AF13-29E49CFF937D}"/>
                    </a:ext>
                  </a:extLst>
                </p:cNvPr>
                <p:cNvSpPr/>
                <p:nvPr/>
              </p:nvSpPr>
              <p:spPr>
                <a:xfrm>
                  <a:off x="6626341" y="6254775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525658A-DC44-5FD5-CC85-667ED935E8ED}"/>
                    </a:ext>
                  </a:extLst>
                </p:cNvPr>
                <p:cNvSpPr/>
                <p:nvPr/>
              </p:nvSpPr>
              <p:spPr>
                <a:xfrm>
                  <a:off x="7162578" y="5985426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3BADEF7-5BB8-086A-7FAB-1FEA81F69454}"/>
                    </a:ext>
                  </a:extLst>
                </p:cNvPr>
                <p:cNvSpPr/>
                <p:nvPr/>
              </p:nvSpPr>
              <p:spPr>
                <a:xfrm flipH="1">
                  <a:off x="7543604" y="6322074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FF81E6A9-C24F-D66C-5A14-13535E5A2FCD}"/>
                    </a:ext>
                  </a:extLst>
                </p:cNvPr>
                <p:cNvSpPr/>
                <p:nvPr/>
              </p:nvSpPr>
              <p:spPr>
                <a:xfrm flipH="1">
                  <a:off x="7322306" y="5668767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7" name="Picture 46" descr="A picture containing tree, plant, dark, eaten&#10;&#10;Description automatically generated">
                  <a:extLst>
                    <a:ext uri="{FF2B5EF4-FFF2-40B4-BE49-F238E27FC236}">
                      <a16:creationId xmlns:a16="http://schemas.microsoft.com/office/drawing/2014/main" id="{E6FAA471-8282-3A07-6ABF-4C9D600B7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artisticCutout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701" b="8656"/>
                <a:stretch/>
              </p:blipFill>
              <p:spPr>
                <a:xfrm flipH="1">
                  <a:off x="7746429" y="5009393"/>
                  <a:ext cx="1042110" cy="1128127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D35802A-77EA-FCE9-B754-14E0CC2DD9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530614" y="6158697"/>
                  <a:ext cx="282000" cy="376000"/>
                </a:xfrm>
                <a:prstGeom prst="rect">
                  <a:avLst/>
                </a:prstGeom>
              </p:spPr>
            </p:pic>
            <p:pic>
              <p:nvPicPr>
                <p:cNvPr id="56" name="Picture 55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1C8FB03-23D8-0F33-7F29-D45014467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581186" y="6182786"/>
                  <a:ext cx="282000" cy="376000"/>
                </a:xfrm>
                <a:prstGeom prst="rect">
                  <a:avLst/>
                </a:prstGeom>
              </p:spPr>
            </p:pic>
            <p:pic>
              <p:nvPicPr>
                <p:cNvPr id="4099" name="Picture 4098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25BD3DC-5C65-E2C2-6B74-72995BA7EB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53518" y="6214805"/>
                  <a:ext cx="549854" cy="295668"/>
                </a:xfrm>
                <a:prstGeom prst="rect">
                  <a:avLst/>
                </a:prstGeom>
              </p:spPr>
            </p:pic>
            <p:pic>
              <p:nvPicPr>
                <p:cNvPr id="4098" name="Picture 4097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662D2C1-09D8-27D9-A7FC-6D3211E89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21301" y="6108575"/>
                  <a:ext cx="549854" cy="295668"/>
                </a:xfrm>
                <a:prstGeom prst="rect">
                  <a:avLst/>
                </a:prstGeom>
              </p:spPr>
            </p:pic>
          </p:grpSp>
          <p:sp>
            <p:nvSpPr>
              <p:cNvPr id="4112" name="Freeform: Shape 4111">
                <a:extLst>
                  <a:ext uri="{FF2B5EF4-FFF2-40B4-BE49-F238E27FC236}">
                    <a16:creationId xmlns:a16="http://schemas.microsoft.com/office/drawing/2014/main" id="{289257F2-46F3-A694-3EF9-75A2B1BE8E29}"/>
                  </a:ext>
                </a:extLst>
              </p:cNvPr>
              <p:cNvSpPr/>
              <p:nvPr/>
            </p:nvSpPr>
            <p:spPr>
              <a:xfrm>
                <a:off x="3441895" y="6140135"/>
                <a:ext cx="2945226" cy="1198872"/>
              </a:xfrm>
              <a:custGeom>
                <a:avLst/>
                <a:gdLst>
                  <a:gd name="connsiteX0" fmla="*/ 574673 w 5465734"/>
                  <a:gd name="connsiteY0" fmla="*/ 1459092 h 1869204"/>
                  <a:gd name="connsiteX1" fmla="*/ 1489073 w 5465734"/>
                  <a:gd name="connsiteY1" fmla="*/ 859017 h 1869204"/>
                  <a:gd name="connsiteX2" fmla="*/ 2193923 w 5465734"/>
                  <a:gd name="connsiteY2" fmla="*/ 297042 h 1869204"/>
                  <a:gd name="connsiteX3" fmla="*/ 3051173 w 5465734"/>
                  <a:gd name="connsiteY3" fmla="*/ 11292 h 1869204"/>
                  <a:gd name="connsiteX4" fmla="*/ 3784598 w 5465734"/>
                  <a:gd name="connsiteY4" fmla="*/ 668517 h 1869204"/>
                  <a:gd name="connsiteX5" fmla="*/ 4137023 w 5465734"/>
                  <a:gd name="connsiteY5" fmla="*/ 1354317 h 1869204"/>
                  <a:gd name="connsiteX6" fmla="*/ 4537073 w 5465734"/>
                  <a:gd name="connsiteY6" fmla="*/ 1668642 h 1869204"/>
                  <a:gd name="connsiteX7" fmla="*/ 5251448 w 5465734"/>
                  <a:gd name="connsiteY7" fmla="*/ 1859142 h 1869204"/>
                  <a:gd name="connsiteX8" fmla="*/ 327023 w 5465734"/>
                  <a:gd name="connsiteY8" fmla="*/ 1801992 h 1869204"/>
                  <a:gd name="connsiteX9" fmla="*/ 574673 w 5465734"/>
                  <a:gd name="connsiteY9" fmla="*/ 1459092 h 1869204"/>
                  <a:gd name="connsiteX0" fmla="*/ 574673 w 5484433"/>
                  <a:gd name="connsiteY0" fmla="*/ 1459092 h 1869204"/>
                  <a:gd name="connsiteX1" fmla="*/ 1489073 w 5484433"/>
                  <a:gd name="connsiteY1" fmla="*/ 859017 h 1869204"/>
                  <a:gd name="connsiteX2" fmla="*/ 2193923 w 5484433"/>
                  <a:gd name="connsiteY2" fmla="*/ 297042 h 1869204"/>
                  <a:gd name="connsiteX3" fmla="*/ 3051173 w 5484433"/>
                  <a:gd name="connsiteY3" fmla="*/ 11292 h 1869204"/>
                  <a:gd name="connsiteX4" fmla="*/ 3784598 w 5484433"/>
                  <a:gd name="connsiteY4" fmla="*/ 668517 h 1869204"/>
                  <a:gd name="connsiteX5" fmla="*/ 4137023 w 5484433"/>
                  <a:gd name="connsiteY5" fmla="*/ 1354317 h 1869204"/>
                  <a:gd name="connsiteX6" fmla="*/ 4678124 w 5484433"/>
                  <a:gd name="connsiteY6" fmla="*/ 1563335 h 1869204"/>
                  <a:gd name="connsiteX7" fmla="*/ 5251448 w 5484433"/>
                  <a:gd name="connsiteY7" fmla="*/ 1859142 h 1869204"/>
                  <a:gd name="connsiteX8" fmla="*/ 327023 w 5484433"/>
                  <a:gd name="connsiteY8" fmla="*/ 1801992 h 1869204"/>
                  <a:gd name="connsiteX9" fmla="*/ 574673 w 5484433"/>
                  <a:gd name="connsiteY9" fmla="*/ 1459092 h 1869204"/>
                  <a:gd name="connsiteX0" fmla="*/ 574673 w 5482156"/>
                  <a:gd name="connsiteY0" fmla="*/ 1459092 h 1869204"/>
                  <a:gd name="connsiteX1" fmla="*/ 1489073 w 5482156"/>
                  <a:gd name="connsiteY1" fmla="*/ 859017 h 1869204"/>
                  <a:gd name="connsiteX2" fmla="*/ 2193923 w 5482156"/>
                  <a:gd name="connsiteY2" fmla="*/ 297042 h 1869204"/>
                  <a:gd name="connsiteX3" fmla="*/ 3051173 w 5482156"/>
                  <a:gd name="connsiteY3" fmla="*/ 11292 h 1869204"/>
                  <a:gd name="connsiteX4" fmla="*/ 3784598 w 5482156"/>
                  <a:gd name="connsiteY4" fmla="*/ 668517 h 1869204"/>
                  <a:gd name="connsiteX5" fmla="*/ 4242812 w 5482156"/>
                  <a:gd name="connsiteY5" fmla="*/ 1196356 h 1869204"/>
                  <a:gd name="connsiteX6" fmla="*/ 4678124 w 5482156"/>
                  <a:gd name="connsiteY6" fmla="*/ 1563335 h 1869204"/>
                  <a:gd name="connsiteX7" fmla="*/ 5251448 w 5482156"/>
                  <a:gd name="connsiteY7" fmla="*/ 1859142 h 1869204"/>
                  <a:gd name="connsiteX8" fmla="*/ 327023 w 5482156"/>
                  <a:gd name="connsiteY8" fmla="*/ 1801992 h 1869204"/>
                  <a:gd name="connsiteX9" fmla="*/ 574673 w 5482156"/>
                  <a:gd name="connsiteY9" fmla="*/ 1459092 h 1869204"/>
                  <a:gd name="connsiteX0" fmla="*/ 681586 w 5440966"/>
                  <a:gd name="connsiteY0" fmla="*/ 1480153 h 1868583"/>
                  <a:gd name="connsiteX1" fmla="*/ 1447883 w 5440966"/>
                  <a:gd name="connsiteY1" fmla="*/ 859017 h 1868583"/>
                  <a:gd name="connsiteX2" fmla="*/ 2152733 w 5440966"/>
                  <a:gd name="connsiteY2" fmla="*/ 297042 h 1868583"/>
                  <a:gd name="connsiteX3" fmla="*/ 3009983 w 5440966"/>
                  <a:gd name="connsiteY3" fmla="*/ 11292 h 1868583"/>
                  <a:gd name="connsiteX4" fmla="*/ 3743408 w 5440966"/>
                  <a:gd name="connsiteY4" fmla="*/ 668517 h 1868583"/>
                  <a:gd name="connsiteX5" fmla="*/ 4201622 w 5440966"/>
                  <a:gd name="connsiteY5" fmla="*/ 1196356 h 1868583"/>
                  <a:gd name="connsiteX6" fmla="*/ 4636934 w 5440966"/>
                  <a:gd name="connsiteY6" fmla="*/ 1563335 h 1868583"/>
                  <a:gd name="connsiteX7" fmla="*/ 5210258 w 5440966"/>
                  <a:gd name="connsiteY7" fmla="*/ 1859142 h 1868583"/>
                  <a:gd name="connsiteX8" fmla="*/ 285833 w 5440966"/>
                  <a:gd name="connsiteY8" fmla="*/ 1801992 h 1868583"/>
                  <a:gd name="connsiteX9" fmla="*/ 681586 w 5440966"/>
                  <a:gd name="connsiteY9" fmla="*/ 1480153 h 1868583"/>
                  <a:gd name="connsiteX0" fmla="*/ 684712 w 5444092"/>
                  <a:gd name="connsiteY0" fmla="*/ 1480299 h 1868731"/>
                  <a:gd name="connsiteX1" fmla="*/ 1563850 w 5444092"/>
                  <a:gd name="connsiteY1" fmla="*/ 880224 h 1868731"/>
                  <a:gd name="connsiteX2" fmla="*/ 2155859 w 5444092"/>
                  <a:gd name="connsiteY2" fmla="*/ 297188 h 1868731"/>
                  <a:gd name="connsiteX3" fmla="*/ 3013109 w 5444092"/>
                  <a:gd name="connsiteY3" fmla="*/ 11438 h 1868731"/>
                  <a:gd name="connsiteX4" fmla="*/ 3746534 w 5444092"/>
                  <a:gd name="connsiteY4" fmla="*/ 668663 h 1868731"/>
                  <a:gd name="connsiteX5" fmla="*/ 4204748 w 5444092"/>
                  <a:gd name="connsiteY5" fmla="*/ 1196502 h 1868731"/>
                  <a:gd name="connsiteX6" fmla="*/ 4640060 w 5444092"/>
                  <a:gd name="connsiteY6" fmla="*/ 1563481 h 1868731"/>
                  <a:gd name="connsiteX7" fmla="*/ 5213384 w 5444092"/>
                  <a:gd name="connsiteY7" fmla="*/ 1859288 h 1868731"/>
                  <a:gd name="connsiteX8" fmla="*/ 288959 w 5444092"/>
                  <a:gd name="connsiteY8" fmla="*/ 1802138 h 1868731"/>
                  <a:gd name="connsiteX9" fmla="*/ 684712 w 5444092"/>
                  <a:gd name="connsiteY9" fmla="*/ 1480299 h 1868731"/>
                  <a:gd name="connsiteX0" fmla="*/ 684712 w 5444092"/>
                  <a:gd name="connsiteY0" fmla="*/ 1342891 h 1731322"/>
                  <a:gd name="connsiteX1" fmla="*/ 1563850 w 5444092"/>
                  <a:gd name="connsiteY1" fmla="*/ 742816 h 1731322"/>
                  <a:gd name="connsiteX2" fmla="*/ 2155859 w 5444092"/>
                  <a:gd name="connsiteY2" fmla="*/ 159780 h 1731322"/>
                  <a:gd name="connsiteX3" fmla="*/ 3027214 w 5444092"/>
                  <a:gd name="connsiteY3" fmla="*/ 21461 h 1731322"/>
                  <a:gd name="connsiteX4" fmla="*/ 3746534 w 5444092"/>
                  <a:gd name="connsiteY4" fmla="*/ 531255 h 1731322"/>
                  <a:gd name="connsiteX5" fmla="*/ 4204748 w 5444092"/>
                  <a:gd name="connsiteY5" fmla="*/ 1059094 h 1731322"/>
                  <a:gd name="connsiteX6" fmla="*/ 4640060 w 5444092"/>
                  <a:gd name="connsiteY6" fmla="*/ 1426073 h 1731322"/>
                  <a:gd name="connsiteX7" fmla="*/ 5213384 w 5444092"/>
                  <a:gd name="connsiteY7" fmla="*/ 1721880 h 1731322"/>
                  <a:gd name="connsiteX8" fmla="*/ 288959 w 5444092"/>
                  <a:gd name="connsiteY8" fmla="*/ 1664730 h 1731322"/>
                  <a:gd name="connsiteX9" fmla="*/ 684712 w 5444092"/>
                  <a:gd name="connsiteY9" fmla="*/ 1342891 h 1731322"/>
                  <a:gd name="connsiteX0" fmla="*/ 684712 w 5453412"/>
                  <a:gd name="connsiteY0" fmla="*/ 1342891 h 1731322"/>
                  <a:gd name="connsiteX1" fmla="*/ 1563850 w 5453412"/>
                  <a:gd name="connsiteY1" fmla="*/ 742816 h 1731322"/>
                  <a:gd name="connsiteX2" fmla="*/ 2155859 w 5453412"/>
                  <a:gd name="connsiteY2" fmla="*/ 159780 h 1731322"/>
                  <a:gd name="connsiteX3" fmla="*/ 3027214 w 5453412"/>
                  <a:gd name="connsiteY3" fmla="*/ 21461 h 1731322"/>
                  <a:gd name="connsiteX4" fmla="*/ 3746534 w 5453412"/>
                  <a:gd name="connsiteY4" fmla="*/ 531255 h 1731322"/>
                  <a:gd name="connsiteX5" fmla="*/ 4204748 w 5453412"/>
                  <a:gd name="connsiteY5" fmla="*/ 1059094 h 1731322"/>
                  <a:gd name="connsiteX6" fmla="*/ 4703533 w 5453412"/>
                  <a:gd name="connsiteY6" fmla="*/ 1389216 h 1731322"/>
                  <a:gd name="connsiteX7" fmla="*/ 5213384 w 5453412"/>
                  <a:gd name="connsiteY7" fmla="*/ 1721880 h 1731322"/>
                  <a:gd name="connsiteX8" fmla="*/ 288959 w 5453412"/>
                  <a:gd name="connsiteY8" fmla="*/ 1664730 h 1731322"/>
                  <a:gd name="connsiteX9" fmla="*/ 684712 w 5453412"/>
                  <a:gd name="connsiteY9" fmla="*/ 1342891 h 1731322"/>
                  <a:gd name="connsiteX0" fmla="*/ 684712 w 5451805"/>
                  <a:gd name="connsiteY0" fmla="*/ 1342891 h 1731322"/>
                  <a:gd name="connsiteX1" fmla="*/ 1563850 w 5451805"/>
                  <a:gd name="connsiteY1" fmla="*/ 742816 h 1731322"/>
                  <a:gd name="connsiteX2" fmla="*/ 2155859 w 5451805"/>
                  <a:gd name="connsiteY2" fmla="*/ 159780 h 1731322"/>
                  <a:gd name="connsiteX3" fmla="*/ 3027214 w 5451805"/>
                  <a:gd name="connsiteY3" fmla="*/ 21461 h 1731322"/>
                  <a:gd name="connsiteX4" fmla="*/ 3746534 w 5451805"/>
                  <a:gd name="connsiteY4" fmla="*/ 531255 h 1731322"/>
                  <a:gd name="connsiteX5" fmla="*/ 4275274 w 5451805"/>
                  <a:gd name="connsiteY5" fmla="*/ 1022236 h 1731322"/>
                  <a:gd name="connsiteX6" fmla="*/ 4703533 w 5451805"/>
                  <a:gd name="connsiteY6" fmla="*/ 1389216 h 1731322"/>
                  <a:gd name="connsiteX7" fmla="*/ 5213384 w 5451805"/>
                  <a:gd name="connsiteY7" fmla="*/ 1721880 h 1731322"/>
                  <a:gd name="connsiteX8" fmla="*/ 288959 w 5451805"/>
                  <a:gd name="connsiteY8" fmla="*/ 1664730 h 1731322"/>
                  <a:gd name="connsiteX9" fmla="*/ 684712 w 5451805"/>
                  <a:gd name="connsiteY9" fmla="*/ 1342891 h 1731322"/>
                  <a:gd name="connsiteX0" fmla="*/ 684712 w 5451805"/>
                  <a:gd name="connsiteY0" fmla="*/ 1268392 h 1656823"/>
                  <a:gd name="connsiteX1" fmla="*/ 1563850 w 5451805"/>
                  <a:gd name="connsiteY1" fmla="*/ 668317 h 1656823"/>
                  <a:gd name="connsiteX2" fmla="*/ 2155859 w 5451805"/>
                  <a:gd name="connsiteY2" fmla="*/ 85281 h 1656823"/>
                  <a:gd name="connsiteX3" fmla="*/ 3006056 w 5451805"/>
                  <a:gd name="connsiteY3" fmla="*/ 41738 h 1656823"/>
                  <a:gd name="connsiteX4" fmla="*/ 3746534 w 5451805"/>
                  <a:gd name="connsiteY4" fmla="*/ 456756 h 1656823"/>
                  <a:gd name="connsiteX5" fmla="*/ 4275274 w 5451805"/>
                  <a:gd name="connsiteY5" fmla="*/ 947737 h 1656823"/>
                  <a:gd name="connsiteX6" fmla="*/ 4703533 w 5451805"/>
                  <a:gd name="connsiteY6" fmla="*/ 1314717 h 1656823"/>
                  <a:gd name="connsiteX7" fmla="*/ 5213384 w 5451805"/>
                  <a:gd name="connsiteY7" fmla="*/ 1647381 h 1656823"/>
                  <a:gd name="connsiteX8" fmla="*/ 288959 w 5451805"/>
                  <a:gd name="connsiteY8" fmla="*/ 1590231 h 1656823"/>
                  <a:gd name="connsiteX9" fmla="*/ 684712 w 5451805"/>
                  <a:gd name="connsiteY9" fmla="*/ 1268392 h 165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51805" h="1656823">
                    <a:moveTo>
                      <a:pt x="684712" y="1268392"/>
                    </a:moveTo>
                    <a:cubicBezTo>
                      <a:pt x="897194" y="1114740"/>
                      <a:pt x="1270804" y="868342"/>
                      <a:pt x="1563850" y="668317"/>
                    </a:cubicBezTo>
                    <a:cubicBezTo>
                      <a:pt x="1809041" y="471132"/>
                      <a:pt x="1915492" y="189711"/>
                      <a:pt x="2155859" y="85281"/>
                    </a:cubicBezTo>
                    <a:cubicBezTo>
                      <a:pt x="2396226" y="-19149"/>
                      <a:pt x="2740944" y="-20174"/>
                      <a:pt x="3006056" y="41738"/>
                    </a:cubicBezTo>
                    <a:cubicBezTo>
                      <a:pt x="3271168" y="103650"/>
                      <a:pt x="3534998" y="305756"/>
                      <a:pt x="3746534" y="456756"/>
                    </a:cubicBezTo>
                    <a:cubicBezTo>
                      <a:pt x="3958070" y="607756"/>
                      <a:pt x="4115774" y="804744"/>
                      <a:pt x="4275274" y="947737"/>
                    </a:cubicBezTo>
                    <a:cubicBezTo>
                      <a:pt x="4434774" y="1090731"/>
                      <a:pt x="4547181" y="1198110"/>
                      <a:pt x="4703533" y="1314717"/>
                    </a:cubicBezTo>
                    <a:cubicBezTo>
                      <a:pt x="4859885" y="1431324"/>
                      <a:pt x="5915059" y="1625156"/>
                      <a:pt x="5213384" y="1647381"/>
                    </a:cubicBezTo>
                    <a:cubicBezTo>
                      <a:pt x="4511709" y="1669606"/>
                      <a:pt x="1043738" y="1653396"/>
                      <a:pt x="288959" y="1590231"/>
                    </a:cubicBezTo>
                    <a:cubicBezTo>
                      <a:pt x="-465820" y="1527066"/>
                      <a:pt x="472230" y="1422044"/>
                      <a:pt x="684712" y="126839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3" name="Freeform: Shape 4112">
                <a:extLst>
                  <a:ext uri="{FF2B5EF4-FFF2-40B4-BE49-F238E27FC236}">
                    <a16:creationId xmlns:a16="http://schemas.microsoft.com/office/drawing/2014/main" id="{678435EF-62E4-7B66-2B72-70AA471A7BAC}"/>
                  </a:ext>
                </a:extLst>
              </p:cNvPr>
              <p:cNvSpPr/>
              <p:nvPr/>
            </p:nvSpPr>
            <p:spPr>
              <a:xfrm>
                <a:off x="4049187" y="7007823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14" name="Freeform: Shape 4113">
                <a:extLst>
                  <a:ext uri="{FF2B5EF4-FFF2-40B4-BE49-F238E27FC236}">
                    <a16:creationId xmlns:a16="http://schemas.microsoft.com/office/drawing/2014/main" id="{E05E4B2E-848A-9D06-D74B-3C65E3464221}"/>
                  </a:ext>
                </a:extLst>
              </p:cNvPr>
              <p:cNvSpPr/>
              <p:nvPr/>
            </p:nvSpPr>
            <p:spPr>
              <a:xfrm>
                <a:off x="4585424" y="6738474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15" name="Freeform: Shape 4114">
                <a:extLst>
                  <a:ext uri="{FF2B5EF4-FFF2-40B4-BE49-F238E27FC236}">
                    <a16:creationId xmlns:a16="http://schemas.microsoft.com/office/drawing/2014/main" id="{B6EB4655-3648-778D-6A14-26BD9A4AFE54}"/>
                  </a:ext>
                </a:extLst>
              </p:cNvPr>
              <p:cNvSpPr/>
              <p:nvPr/>
            </p:nvSpPr>
            <p:spPr>
              <a:xfrm flipH="1">
                <a:off x="4966450" y="7075122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16" name="Freeform: Shape 4115">
                <a:extLst>
                  <a:ext uri="{FF2B5EF4-FFF2-40B4-BE49-F238E27FC236}">
                    <a16:creationId xmlns:a16="http://schemas.microsoft.com/office/drawing/2014/main" id="{E5EF7BCC-BA78-6E98-F15B-81FF05EA203A}"/>
                  </a:ext>
                </a:extLst>
              </p:cNvPr>
              <p:cNvSpPr/>
              <p:nvPr/>
            </p:nvSpPr>
            <p:spPr>
              <a:xfrm flipH="1">
                <a:off x="4468592" y="6371760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17" name="Picture 4116" descr="A picture containing tree, plant, dark, eaten&#10;&#10;Description automatically generated">
                <a:extLst>
                  <a:ext uri="{FF2B5EF4-FFF2-40B4-BE49-F238E27FC236}">
                    <a16:creationId xmlns:a16="http://schemas.microsoft.com/office/drawing/2014/main" id="{F29D40BE-516A-AD77-E26D-35FFE4D51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01" b="8656"/>
              <a:stretch/>
            </p:blipFill>
            <p:spPr>
              <a:xfrm>
                <a:off x="3274272" y="5662768"/>
                <a:ext cx="1351817" cy="1463399"/>
              </a:xfrm>
              <a:prstGeom prst="rect">
                <a:avLst/>
              </a:prstGeom>
            </p:spPr>
          </p:pic>
          <p:pic>
            <p:nvPicPr>
              <p:cNvPr id="4118" name="Picture 4117" descr="A picture containing tree, plant, forest&#10;&#10;Description automatically generated">
                <a:extLst>
                  <a:ext uri="{FF2B5EF4-FFF2-40B4-BE49-F238E27FC236}">
                    <a16:creationId xmlns:a16="http://schemas.microsoft.com/office/drawing/2014/main" id="{AF9EA240-ABF1-A71C-4446-EC64BA830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636" y="5170693"/>
                <a:ext cx="584745" cy="1624290"/>
              </a:xfrm>
              <a:prstGeom prst="rect">
                <a:avLst/>
              </a:prstGeom>
            </p:spPr>
          </p:pic>
          <p:pic>
            <p:nvPicPr>
              <p:cNvPr id="4119" name="Picture 4118" descr="A close-up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BDE5B9AE-044F-4614-6D00-50C413791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Cutout/>
                        </a14:imgEffect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4631" y="6107874"/>
                <a:ext cx="912305" cy="729662"/>
              </a:xfrm>
              <a:prstGeom prst="rect">
                <a:avLst/>
              </a:prstGeom>
            </p:spPr>
          </p:pic>
          <p:pic>
            <p:nvPicPr>
              <p:cNvPr id="4120" name="Picture 4119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E92958A5-189C-1801-081E-D61840085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86517" y="6220703"/>
                <a:ext cx="272267" cy="363023"/>
              </a:xfrm>
              <a:prstGeom prst="rect">
                <a:avLst/>
              </a:prstGeom>
            </p:spPr>
          </p:pic>
          <p:pic>
            <p:nvPicPr>
              <p:cNvPr id="4121" name="Picture 4120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E3C43988-20B2-EE0F-3E3A-02F612F6B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3598" y="6717946"/>
                <a:ext cx="549854" cy="295668"/>
              </a:xfrm>
              <a:prstGeom prst="rect">
                <a:avLst/>
              </a:prstGeom>
            </p:spPr>
          </p:pic>
          <p:pic>
            <p:nvPicPr>
              <p:cNvPr id="4122" name="Picture 4121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6B36F4A4-9B16-FFF2-33D3-5FCDD2E8E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18379" y="6887122"/>
                <a:ext cx="282000" cy="376000"/>
              </a:xfrm>
              <a:prstGeom prst="rect">
                <a:avLst/>
              </a:prstGeom>
            </p:spPr>
          </p:pic>
          <p:pic>
            <p:nvPicPr>
              <p:cNvPr id="4123" name="Picture 4122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5129C9EC-06C9-C117-432C-FD4C0B5DE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8917" y="6831614"/>
                <a:ext cx="549854" cy="295668"/>
              </a:xfrm>
              <a:prstGeom prst="rect">
                <a:avLst/>
              </a:prstGeom>
            </p:spPr>
          </p:pic>
          <p:pic>
            <p:nvPicPr>
              <p:cNvPr id="4124" name="Picture 4123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63FB9589-3B81-F5FD-B88C-9B12F2369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77250" y="6973157"/>
                <a:ext cx="282000" cy="376000"/>
              </a:xfrm>
              <a:prstGeom prst="rect">
                <a:avLst/>
              </a:prstGeom>
            </p:spPr>
          </p:pic>
          <p:sp>
            <p:nvSpPr>
              <p:cNvPr id="4154" name="Plus Sign 4153">
                <a:extLst>
                  <a:ext uri="{FF2B5EF4-FFF2-40B4-BE49-F238E27FC236}">
                    <a16:creationId xmlns:a16="http://schemas.microsoft.com/office/drawing/2014/main" id="{A2733CDA-DB95-5AA9-F846-A10AA6D12C63}"/>
                  </a:ext>
                </a:extLst>
              </p:cNvPr>
              <p:cNvSpPr/>
              <p:nvPr/>
            </p:nvSpPr>
            <p:spPr>
              <a:xfrm>
                <a:off x="5093436" y="5814091"/>
                <a:ext cx="381310" cy="349981"/>
              </a:xfrm>
              <a:custGeom>
                <a:avLst/>
                <a:gdLst>
                  <a:gd name="connsiteX0" fmla="*/ 50543 w 381310"/>
                  <a:gd name="connsiteY0" fmla="*/ 133833 h 349981"/>
                  <a:gd name="connsiteX1" fmla="*/ 149497 w 381310"/>
                  <a:gd name="connsiteY1" fmla="*/ 133833 h 349981"/>
                  <a:gd name="connsiteX2" fmla="*/ 149497 w 381310"/>
                  <a:gd name="connsiteY2" fmla="*/ 46390 h 349981"/>
                  <a:gd name="connsiteX3" fmla="*/ 231813 w 381310"/>
                  <a:gd name="connsiteY3" fmla="*/ 46390 h 349981"/>
                  <a:gd name="connsiteX4" fmla="*/ 231813 w 381310"/>
                  <a:gd name="connsiteY4" fmla="*/ 133833 h 349981"/>
                  <a:gd name="connsiteX5" fmla="*/ 330767 w 381310"/>
                  <a:gd name="connsiteY5" fmla="*/ 133833 h 349981"/>
                  <a:gd name="connsiteX6" fmla="*/ 330767 w 381310"/>
                  <a:gd name="connsiteY6" fmla="*/ 216148 h 349981"/>
                  <a:gd name="connsiteX7" fmla="*/ 231813 w 381310"/>
                  <a:gd name="connsiteY7" fmla="*/ 216148 h 349981"/>
                  <a:gd name="connsiteX8" fmla="*/ 231813 w 381310"/>
                  <a:gd name="connsiteY8" fmla="*/ 303591 h 349981"/>
                  <a:gd name="connsiteX9" fmla="*/ 149497 w 381310"/>
                  <a:gd name="connsiteY9" fmla="*/ 303591 h 349981"/>
                  <a:gd name="connsiteX10" fmla="*/ 149497 w 381310"/>
                  <a:gd name="connsiteY10" fmla="*/ 216148 h 349981"/>
                  <a:gd name="connsiteX11" fmla="*/ 50543 w 381310"/>
                  <a:gd name="connsiteY11" fmla="*/ 216148 h 349981"/>
                  <a:gd name="connsiteX12" fmla="*/ 50543 w 381310"/>
                  <a:gd name="connsiteY12" fmla="*/ 133833 h 34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310" h="349981" fill="none" extrusionOk="0">
                    <a:moveTo>
                      <a:pt x="50543" y="133833"/>
                    </a:moveTo>
                    <a:cubicBezTo>
                      <a:pt x="79394" y="122387"/>
                      <a:pt x="120807" y="138809"/>
                      <a:pt x="149497" y="133833"/>
                    </a:cubicBezTo>
                    <a:cubicBezTo>
                      <a:pt x="149291" y="97056"/>
                      <a:pt x="156997" y="74034"/>
                      <a:pt x="149497" y="46390"/>
                    </a:cubicBezTo>
                    <a:cubicBezTo>
                      <a:pt x="190287" y="42245"/>
                      <a:pt x="194018" y="55940"/>
                      <a:pt x="231813" y="46390"/>
                    </a:cubicBezTo>
                    <a:cubicBezTo>
                      <a:pt x="236547" y="82123"/>
                      <a:pt x="226874" y="91262"/>
                      <a:pt x="231813" y="133833"/>
                    </a:cubicBezTo>
                    <a:cubicBezTo>
                      <a:pt x="255671" y="124521"/>
                      <a:pt x="295011" y="140521"/>
                      <a:pt x="330767" y="133833"/>
                    </a:cubicBezTo>
                    <a:cubicBezTo>
                      <a:pt x="339894" y="174605"/>
                      <a:pt x="322117" y="179738"/>
                      <a:pt x="330767" y="216148"/>
                    </a:cubicBezTo>
                    <a:cubicBezTo>
                      <a:pt x="298544" y="220537"/>
                      <a:pt x="267300" y="208097"/>
                      <a:pt x="231813" y="216148"/>
                    </a:cubicBezTo>
                    <a:cubicBezTo>
                      <a:pt x="233871" y="249810"/>
                      <a:pt x="224736" y="265111"/>
                      <a:pt x="231813" y="303591"/>
                    </a:cubicBezTo>
                    <a:cubicBezTo>
                      <a:pt x="200808" y="312387"/>
                      <a:pt x="182732" y="301495"/>
                      <a:pt x="149497" y="303591"/>
                    </a:cubicBezTo>
                    <a:cubicBezTo>
                      <a:pt x="141831" y="279485"/>
                      <a:pt x="158966" y="238941"/>
                      <a:pt x="149497" y="216148"/>
                    </a:cubicBezTo>
                    <a:cubicBezTo>
                      <a:pt x="109330" y="223433"/>
                      <a:pt x="95621" y="205193"/>
                      <a:pt x="50543" y="216148"/>
                    </a:cubicBezTo>
                    <a:cubicBezTo>
                      <a:pt x="46927" y="176628"/>
                      <a:pt x="59566" y="157076"/>
                      <a:pt x="50543" y="133833"/>
                    </a:cubicBezTo>
                    <a:close/>
                  </a:path>
                  <a:path w="381310" h="349981" stroke="0" extrusionOk="0">
                    <a:moveTo>
                      <a:pt x="50543" y="133833"/>
                    </a:moveTo>
                    <a:cubicBezTo>
                      <a:pt x="73982" y="133806"/>
                      <a:pt x="106551" y="144466"/>
                      <a:pt x="149497" y="133833"/>
                    </a:cubicBezTo>
                    <a:cubicBezTo>
                      <a:pt x="143959" y="99702"/>
                      <a:pt x="155616" y="79971"/>
                      <a:pt x="149497" y="46390"/>
                    </a:cubicBezTo>
                    <a:cubicBezTo>
                      <a:pt x="173104" y="42162"/>
                      <a:pt x="203210" y="52778"/>
                      <a:pt x="231813" y="46390"/>
                    </a:cubicBezTo>
                    <a:cubicBezTo>
                      <a:pt x="240220" y="85163"/>
                      <a:pt x="225602" y="116327"/>
                      <a:pt x="231813" y="133833"/>
                    </a:cubicBezTo>
                    <a:cubicBezTo>
                      <a:pt x="271492" y="129376"/>
                      <a:pt x="294630" y="142782"/>
                      <a:pt x="330767" y="133833"/>
                    </a:cubicBezTo>
                    <a:cubicBezTo>
                      <a:pt x="331201" y="170031"/>
                      <a:pt x="321219" y="176427"/>
                      <a:pt x="330767" y="216148"/>
                    </a:cubicBezTo>
                    <a:cubicBezTo>
                      <a:pt x="308502" y="222119"/>
                      <a:pt x="255016" y="213311"/>
                      <a:pt x="231813" y="216148"/>
                    </a:cubicBezTo>
                    <a:cubicBezTo>
                      <a:pt x="238101" y="240570"/>
                      <a:pt x="222050" y="278284"/>
                      <a:pt x="231813" y="303591"/>
                    </a:cubicBezTo>
                    <a:cubicBezTo>
                      <a:pt x="191528" y="311694"/>
                      <a:pt x="166288" y="293923"/>
                      <a:pt x="149497" y="303591"/>
                    </a:cubicBezTo>
                    <a:cubicBezTo>
                      <a:pt x="147513" y="280709"/>
                      <a:pt x="155300" y="234258"/>
                      <a:pt x="149497" y="216148"/>
                    </a:cubicBezTo>
                    <a:cubicBezTo>
                      <a:pt x="117206" y="226845"/>
                      <a:pt x="96645" y="205654"/>
                      <a:pt x="50543" y="216148"/>
                    </a:cubicBezTo>
                    <a:cubicBezTo>
                      <a:pt x="44332" y="198942"/>
                      <a:pt x="56171" y="166167"/>
                      <a:pt x="50543" y="133833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3815443600">
                      <a:prstGeom prst="mathPl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>
                  <a:ln>
                    <a:solidFill>
                      <a:schemeClr val="bg2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156" name="Minus Sign 4155">
                <a:extLst>
                  <a:ext uri="{FF2B5EF4-FFF2-40B4-BE49-F238E27FC236}">
                    <a16:creationId xmlns:a16="http://schemas.microsoft.com/office/drawing/2014/main" id="{AE5AE93B-ED44-1EFD-39FC-05CE6FAF5A03}"/>
                  </a:ext>
                </a:extLst>
              </p:cNvPr>
              <p:cNvSpPr/>
              <p:nvPr/>
            </p:nvSpPr>
            <p:spPr>
              <a:xfrm>
                <a:off x="6764112" y="4338103"/>
                <a:ext cx="328517" cy="373826"/>
              </a:xfrm>
              <a:custGeom>
                <a:avLst/>
                <a:gdLst>
                  <a:gd name="connsiteX0" fmla="*/ 43545 w 328517"/>
                  <a:gd name="connsiteY0" fmla="*/ 142951 h 373826"/>
                  <a:gd name="connsiteX1" fmla="*/ 284972 w 328517"/>
                  <a:gd name="connsiteY1" fmla="*/ 142951 h 373826"/>
                  <a:gd name="connsiteX2" fmla="*/ 284972 w 328517"/>
                  <a:gd name="connsiteY2" fmla="*/ 230875 h 373826"/>
                  <a:gd name="connsiteX3" fmla="*/ 43545 w 328517"/>
                  <a:gd name="connsiteY3" fmla="*/ 230875 h 373826"/>
                  <a:gd name="connsiteX4" fmla="*/ 43545 w 328517"/>
                  <a:gd name="connsiteY4" fmla="*/ 142951 h 373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517" h="373826" fill="none" extrusionOk="0">
                    <a:moveTo>
                      <a:pt x="43545" y="142951"/>
                    </a:moveTo>
                    <a:cubicBezTo>
                      <a:pt x="106596" y="140546"/>
                      <a:pt x="207924" y="167209"/>
                      <a:pt x="284972" y="142951"/>
                    </a:cubicBezTo>
                    <a:cubicBezTo>
                      <a:pt x="285649" y="161596"/>
                      <a:pt x="283390" y="194935"/>
                      <a:pt x="284972" y="230875"/>
                    </a:cubicBezTo>
                    <a:cubicBezTo>
                      <a:pt x="231342" y="231050"/>
                      <a:pt x="109384" y="229697"/>
                      <a:pt x="43545" y="230875"/>
                    </a:cubicBezTo>
                    <a:cubicBezTo>
                      <a:pt x="41423" y="212914"/>
                      <a:pt x="51680" y="178158"/>
                      <a:pt x="43545" y="142951"/>
                    </a:cubicBezTo>
                    <a:close/>
                  </a:path>
                  <a:path w="328517" h="373826" stroke="0" extrusionOk="0">
                    <a:moveTo>
                      <a:pt x="43545" y="142951"/>
                    </a:moveTo>
                    <a:cubicBezTo>
                      <a:pt x="133752" y="127333"/>
                      <a:pt x="190287" y="163027"/>
                      <a:pt x="284972" y="142951"/>
                    </a:cubicBezTo>
                    <a:cubicBezTo>
                      <a:pt x="294527" y="161484"/>
                      <a:pt x="283832" y="204831"/>
                      <a:pt x="284972" y="230875"/>
                    </a:cubicBezTo>
                    <a:cubicBezTo>
                      <a:pt x="228865" y="246262"/>
                      <a:pt x="127146" y="212056"/>
                      <a:pt x="43545" y="230875"/>
                    </a:cubicBezTo>
                    <a:cubicBezTo>
                      <a:pt x="36068" y="188634"/>
                      <a:pt x="48504" y="173537"/>
                      <a:pt x="43545" y="14295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434822859">
                      <a:prstGeom prst="mathMin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/>
              </a:p>
            </p:txBody>
          </p:sp>
          <p:sp>
            <p:nvSpPr>
              <p:cNvPr id="4160" name="Freeform: Shape 4159">
                <a:extLst>
                  <a:ext uri="{FF2B5EF4-FFF2-40B4-BE49-F238E27FC236}">
                    <a16:creationId xmlns:a16="http://schemas.microsoft.com/office/drawing/2014/main" id="{96936712-3E54-E6DB-C02B-35F642BA2408}"/>
                  </a:ext>
                </a:extLst>
              </p:cNvPr>
              <p:cNvSpPr/>
              <p:nvPr/>
            </p:nvSpPr>
            <p:spPr>
              <a:xfrm>
                <a:off x="8110770" y="4522458"/>
                <a:ext cx="324743" cy="158762"/>
              </a:xfrm>
              <a:custGeom>
                <a:avLst/>
                <a:gdLst>
                  <a:gd name="connsiteX0" fmla="*/ 70944 w 375700"/>
                  <a:gd name="connsiteY0" fmla="*/ 10386 h 240196"/>
                  <a:gd name="connsiteX1" fmla="*/ 3211 w 375700"/>
                  <a:gd name="connsiteY1" fmla="*/ 141015 h 240196"/>
                  <a:gd name="connsiteX2" fmla="*/ 160449 w 375700"/>
                  <a:gd name="connsiteY2" fmla="*/ 240196 h 240196"/>
                  <a:gd name="connsiteX3" fmla="*/ 373325 w 375700"/>
                  <a:gd name="connsiteY3" fmla="*/ 141015 h 240196"/>
                  <a:gd name="connsiteX4" fmla="*/ 262049 w 375700"/>
                  <a:gd name="connsiteY4" fmla="*/ 22481 h 240196"/>
                  <a:gd name="connsiteX5" fmla="*/ 70944 w 375700"/>
                  <a:gd name="connsiteY5" fmla="*/ 10386 h 24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5700" h="240196">
                    <a:moveTo>
                      <a:pt x="70944" y="10386"/>
                    </a:moveTo>
                    <a:cubicBezTo>
                      <a:pt x="27804" y="30142"/>
                      <a:pt x="-11706" y="102713"/>
                      <a:pt x="3211" y="141015"/>
                    </a:cubicBezTo>
                    <a:cubicBezTo>
                      <a:pt x="18128" y="179317"/>
                      <a:pt x="98763" y="240196"/>
                      <a:pt x="160449" y="240196"/>
                    </a:cubicBezTo>
                    <a:cubicBezTo>
                      <a:pt x="222135" y="240196"/>
                      <a:pt x="356392" y="177301"/>
                      <a:pt x="373325" y="141015"/>
                    </a:cubicBezTo>
                    <a:cubicBezTo>
                      <a:pt x="390258" y="104729"/>
                      <a:pt x="312849" y="43446"/>
                      <a:pt x="262049" y="22481"/>
                    </a:cubicBezTo>
                    <a:cubicBezTo>
                      <a:pt x="211249" y="1516"/>
                      <a:pt x="114084" y="-9370"/>
                      <a:pt x="70944" y="10386"/>
                    </a:cubicBezTo>
                    <a:close/>
                  </a:path>
                </a:pathLst>
              </a:custGeom>
              <a:solidFill>
                <a:srgbClr val="501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1" name="Freeform: Shape 4160">
                <a:extLst>
                  <a:ext uri="{FF2B5EF4-FFF2-40B4-BE49-F238E27FC236}">
                    <a16:creationId xmlns:a16="http://schemas.microsoft.com/office/drawing/2014/main" id="{AB3D087D-E4B8-223B-FD9E-6BCD37AF3A48}"/>
                  </a:ext>
                </a:extLst>
              </p:cNvPr>
              <p:cNvSpPr/>
              <p:nvPr/>
            </p:nvSpPr>
            <p:spPr>
              <a:xfrm>
                <a:off x="8230606" y="5073198"/>
                <a:ext cx="510935" cy="158762"/>
              </a:xfrm>
              <a:custGeom>
                <a:avLst/>
                <a:gdLst>
                  <a:gd name="connsiteX0" fmla="*/ 70944 w 375700"/>
                  <a:gd name="connsiteY0" fmla="*/ 10386 h 240196"/>
                  <a:gd name="connsiteX1" fmla="*/ 3211 w 375700"/>
                  <a:gd name="connsiteY1" fmla="*/ 141015 h 240196"/>
                  <a:gd name="connsiteX2" fmla="*/ 160449 w 375700"/>
                  <a:gd name="connsiteY2" fmla="*/ 240196 h 240196"/>
                  <a:gd name="connsiteX3" fmla="*/ 373325 w 375700"/>
                  <a:gd name="connsiteY3" fmla="*/ 141015 h 240196"/>
                  <a:gd name="connsiteX4" fmla="*/ 262049 w 375700"/>
                  <a:gd name="connsiteY4" fmla="*/ 22481 h 240196"/>
                  <a:gd name="connsiteX5" fmla="*/ 70944 w 375700"/>
                  <a:gd name="connsiteY5" fmla="*/ 10386 h 24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5700" h="240196">
                    <a:moveTo>
                      <a:pt x="70944" y="10386"/>
                    </a:moveTo>
                    <a:cubicBezTo>
                      <a:pt x="27804" y="30142"/>
                      <a:pt x="-11706" y="102713"/>
                      <a:pt x="3211" y="141015"/>
                    </a:cubicBezTo>
                    <a:cubicBezTo>
                      <a:pt x="18128" y="179317"/>
                      <a:pt x="98763" y="240196"/>
                      <a:pt x="160449" y="240196"/>
                    </a:cubicBezTo>
                    <a:cubicBezTo>
                      <a:pt x="222135" y="240196"/>
                      <a:pt x="356392" y="177301"/>
                      <a:pt x="373325" y="141015"/>
                    </a:cubicBezTo>
                    <a:cubicBezTo>
                      <a:pt x="390258" y="104729"/>
                      <a:pt x="312849" y="43446"/>
                      <a:pt x="262049" y="22481"/>
                    </a:cubicBezTo>
                    <a:cubicBezTo>
                      <a:pt x="211249" y="1516"/>
                      <a:pt x="114084" y="-9370"/>
                      <a:pt x="70944" y="10386"/>
                    </a:cubicBezTo>
                    <a:close/>
                  </a:path>
                </a:pathLst>
              </a:custGeom>
              <a:solidFill>
                <a:srgbClr val="501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2" name="Freeform: Shape 4161">
                <a:extLst>
                  <a:ext uri="{FF2B5EF4-FFF2-40B4-BE49-F238E27FC236}">
                    <a16:creationId xmlns:a16="http://schemas.microsoft.com/office/drawing/2014/main" id="{64D2E398-EBEC-BE29-6513-3E06AD241884}"/>
                  </a:ext>
                </a:extLst>
              </p:cNvPr>
              <p:cNvSpPr/>
              <p:nvPr/>
            </p:nvSpPr>
            <p:spPr>
              <a:xfrm>
                <a:off x="8713005" y="5653366"/>
                <a:ext cx="324743" cy="158762"/>
              </a:xfrm>
              <a:custGeom>
                <a:avLst/>
                <a:gdLst>
                  <a:gd name="connsiteX0" fmla="*/ 70944 w 375700"/>
                  <a:gd name="connsiteY0" fmla="*/ 10386 h 240196"/>
                  <a:gd name="connsiteX1" fmla="*/ 3211 w 375700"/>
                  <a:gd name="connsiteY1" fmla="*/ 141015 h 240196"/>
                  <a:gd name="connsiteX2" fmla="*/ 160449 w 375700"/>
                  <a:gd name="connsiteY2" fmla="*/ 240196 h 240196"/>
                  <a:gd name="connsiteX3" fmla="*/ 373325 w 375700"/>
                  <a:gd name="connsiteY3" fmla="*/ 141015 h 240196"/>
                  <a:gd name="connsiteX4" fmla="*/ 262049 w 375700"/>
                  <a:gd name="connsiteY4" fmla="*/ 22481 h 240196"/>
                  <a:gd name="connsiteX5" fmla="*/ 70944 w 375700"/>
                  <a:gd name="connsiteY5" fmla="*/ 10386 h 24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5700" h="240196">
                    <a:moveTo>
                      <a:pt x="70944" y="10386"/>
                    </a:moveTo>
                    <a:cubicBezTo>
                      <a:pt x="27804" y="30142"/>
                      <a:pt x="-11706" y="102713"/>
                      <a:pt x="3211" y="141015"/>
                    </a:cubicBezTo>
                    <a:cubicBezTo>
                      <a:pt x="18128" y="179317"/>
                      <a:pt x="98763" y="240196"/>
                      <a:pt x="160449" y="240196"/>
                    </a:cubicBezTo>
                    <a:cubicBezTo>
                      <a:pt x="222135" y="240196"/>
                      <a:pt x="356392" y="177301"/>
                      <a:pt x="373325" y="141015"/>
                    </a:cubicBezTo>
                    <a:cubicBezTo>
                      <a:pt x="390258" y="104729"/>
                      <a:pt x="312849" y="43446"/>
                      <a:pt x="262049" y="22481"/>
                    </a:cubicBezTo>
                    <a:cubicBezTo>
                      <a:pt x="211249" y="1516"/>
                      <a:pt x="114084" y="-9370"/>
                      <a:pt x="70944" y="10386"/>
                    </a:cubicBezTo>
                    <a:close/>
                  </a:path>
                </a:pathLst>
              </a:custGeom>
              <a:solidFill>
                <a:srgbClr val="501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71" name="Group 4170">
                <a:extLst>
                  <a:ext uri="{FF2B5EF4-FFF2-40B4-BE49-F238E27FC236}">
                    <a16:creationId xmlns:a16="http://schemas.microsoft.com/office/drawing/2014/main" id="{7B5858DB-239C-C3C7-87F2-69491BB4BE13}"/>
                  </a:ext>
                </a:extLst>
              </p:cNvPr>
              <p:cNvGrpSpPr/>
              <p:nvPr/>
            </p:nvGrpSpPr>
            <p:grpSpPr>
              <a:xfrm>
                <a:off x="139723" y="4430449"/>
                <a:ext cx="2952750" cy="1424345"/>
                <a:chOff x="232343" y="5169455"/>
                <a:chExt cx="2952750" cy="1424345"/>
              </a:xfrm>
            </p:grpSpPr>
            <p:grpSp>
              <p:nvGrpSpPr>
                <p:cNvPr id="4140" name="Group 4139">
                  <a:extLst>
                    <a:ext uri="{FF2B5EF4-FFF2-40B4-BE49-F238E27FC236}">
                      <a16:creationId xmlns:a16="http://schemas.microsoft.com/office/drawing/2014/main" id="{58D66315-A875-0C33-8A21-599176F318E8}"/>
                    </a:ext>
                  </a:extLst>
                </p:cNvPr>
                <p:cNvGrpSpPr/>
                <p:nvPr/>
              </p:nvGrpSpPr>
              <p:grpSpPr>
                <a:xfrm>
                  <a:off x="232343" y="5169455"/>
                  <a:ext cx="2952750" cy="1424345"/>
                  <a:chOff x="-922079" y="2715718"/>
                  <a:chExt cx="2952750" cy="1424345"/>
                </a:xfrm>
              </p:grpSpPr>
              <p:sp>
                <p:nvSpPr>
                  <p:cNvPr id="4141" name="Freeform: Shape 4140">
                    <a:extLst>
                      <a:ext uri="{FF2B5EF4-FFF2-40B4-BE49-F238E27FC236}">
                        <a16:creationId xmlns:a16="http://schemas.microsoft.com/office/drawing/2014/main" id="{1F09DCE1-9DA2-D273-FDDA-D4A726254E91}"/>
                      </a:ext>
                    </a:extLst>
                  </p:cNvPr>
                  <p:cNvSpPr/>
                  <p:nvPr/>
                </p:nvSpPr>
                <p:spPr>
                  <a:xfrm>
                    <a:off x="-922079" y="2787513"/>
                    <a:ext cx="2952750" cy="1352550"/>
                  </a:xfrm>
                  <a:custGeom>
                    <a:avLst/>
                    <a:gdLst>
                      <a:gd name="connsiteX0" fmla="*/ 574673 w 5465734"/>
                      <a:gd name="connsiteY0" fmla="*/ 1459092 h 1869204"/>
                      <a:gd name="connsiteX1" fmla="*/ 1489073 w 5465734"/>
                      <a:gd name="connsiteY1" fmla="*/ 859017 h 1869204"/>
                      <a:gd name="connsiteX2" fmla="*/ 2193923 w 5465734"/>
                      <a:gd name="connsiteY2" fmla="*/ 297042 h 1869204"/>
                      <a:gd name="connsiteX3" fmla="*/ 3051173 w 5465734"/>
                      <a:gd name="connsiteY3" fmla="*/ 11292 h 1869204"/>
                      <a:gd name="connsiteX4" fmla="*/ 3784598 w 5465734"/>
                      <a:gd name="connsiteY4" fmla="*/ 668517 h 1869204"/>
                      <a:gd name="connsiteX5" fmla="*/ 4137023 w 5465734"/>
                      <a:gd name="connsiteY5" fmla="*/ 1354317 h 1869204"/>
                      <a:gd name="connsiteX6" fmla="*/ 4537073 w 5465734"/>
                      <a:gd name="connsiteY6" fmla="*/ 1668642 h 1869204"/>
                      <a:gd name="connsiteX7" fmla="*/ 5251448 w 5465734"/>
                      <a:gd name="connsiteY7" fmla="*/ 1859142 h 1869204"/>
                      <a:gd name="connsiteX8" fmla="*/ 327023 w 5465734"/>
                      <a:gd name="connsiteY8" fmla="*/ 1801992 h 1869204"/>
                      <a:gd name="connsiteX9" fmla="*/ 574673 w 5465734"/>
                      <a:gd name="connsiteY9" fmla="*/ 1459092 h 1869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465734" h="1869204">
                        <a:moveTo>
                          <a:pt x="574673" y="1459092"/>
                        </a:moveTo>
                        <a:cubicBezTo>
                          <a:pt x="768348" y="1301929"/>
                          <a:pt x="1219198" y="1052692"/>
                          <a:pt x="1489073" y="859017"/>
                        </a:cubicBezTo>
                        <a:cubicBezTo>
                          <a:pt x="1758948" y="665342"/>
                          <a:pt x="1933573" y="438329"/>
                          <a:pt x="2193923" y="297042"/>
                        </a:cubicBezTo>
                        <a:cubicBezTo>
                          <a:pt x="2454273" y="155755"/>
                          <a:pt x="2786061" y="-50620"/>
                          <a:pt x="3051173" y="11292"/>
                        </a:cubicBezTo>
                        <a:cubicBezTo>
                          <a:pt x="3316285" y="73204"/>
                          <a:pt x="3603623" y="444679"/>
                          <a:pt x="3784598" y="668517"/>
                        </a:cubicBezTo>
                        <a:cubicBezTo>
                          <a:pt x="3965573" y="892354"/>
                          <a:pt x="4011610" y="1187629"/>
                          <a:pt x="4137023" y="1354317"/>
                        </a:cubicBezTo>
                        <a:cubicBezTo>
                          <a:pt x="4262436" y="1521005"/>
                          <a:pt x="4351336" y="1584505"/>
                          <a:pt x="4537073" y="1668642"/>
                        </a:cubicBezTo>
                        <a:cubicBezTo>
                          <a:pt x="4722810" y="1752779"/>
                          <a:pt x="5953123" y="1836917"/>
                          <a:pt x="5251448" y="1859142"/>
                        </a:cubicBezTo>
                        <a:cubicBezTo>
                          <a:pt x="4549773" y="1881367"/>
                          <a:pt x="1106485" y="1868667"/>
                          <a:pt x="327023" y="1801992"/>
                        </a:cubicBezTo>
                        <a:cubicBezTo>
                          <a:pt x="-452439" y="1735317"/>
                          <a:pt x="380998" y="1616255"/>
                          <a:pt x="574673" y="1459092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42" name="Freeform: Shape 4141">
                    <a:extLst>
                      <a:ext uri="{FF2B5EF4-FFF2-40B4-BE49-F238E27FC236}">
                        <a16:creationId xmlns:a16="http://schemas.microsoft.com/office/drawing/2014/main" id="{CE4D605D-D19E-75AB-6DBC-5477149E971D}"/>
                      </a:ext>
                    </a:extLst>
                  </p:cNvPr>
                  <p:cNvSpPr/>
                  <p:nvPr/>
                </p:nvSpPr>
                <p:spPr>
                  <a:xfrm>
                    <a:off x="-479797" y="3734714"/>
                    <a:ext cx="818148" cy="144970"/>
                  </a:xfrm>
                  <a:custGeom>
                    <a:avLst/>
                    <a:gdLst>
                      <a:gd name="connsiteX0" fmla="*/ 0 w 818148"/>
                      <a:gd name="connsiteY0" fmla="*/ 144970 h 144970"/>
                      <a:gd name="connsiteX1" fmla="*/ 240632 w 818148"/>
                      <a:gd name="connsiteY1" fmla="*/ 120906 h 144970"/>
                      <a:gd name="connsiteX2" fmla="*/ 372979 w 818148"/>
                      <a:gd name="connsiteY2" fmla="*/ 591 h 144970"/>
                      <a:gd name="connsiteX3" fmla="*/ 709863 w 818148"/>
                      <a:gd name="connsiteY3" fmla="*/ 72780 h 144970"/>
                      <a:gd name="connsiteX4" fmla="*/ 818148 w 818148"/>
                      <a:gd name="connsiteY4" fmla="*/ 24654 h 14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148" h="144970">
                        <a:moveTo>
                          <a:pt x="0" y="144970"/>
                        </a:moveTo>
                        <a:cubicBezTo>
                          <a:pt x="89234" y="144969"/>
                          <a:pt x="178469" y="144969"/>
                          <a:pt x="240632" y="120906"/>
                        </a:cubicBezTo>
                        <a:cubicBezTo>
                          <a:pt x="302795" y="96843"/>
                          <a:pt x="294774" y="8612"/>
                          <a:pt x="372979" y="591"/>
                        </a:cubicBezTo>
                        <a:cubicBezTo>
                          <a:pt x="451184" y="-7430"/>
                          <a:pt x="635668" y="68770"/>
                          <a:pt x="709863" y="72780"/>
                        </a:cubicBezTo>
                        <a:cubicBezTo>
                          <a:pt x="784058" y="76790"/>
                          <a:pt x="801103" y="50722"/>
                          <a:pt x="818148" y="24654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3" name="Freeform: Shape 4142">
                    <a:extLst>
                      <a:ext uri="{FF2B5EF4-FFF2-40B4-BE49-F238E27FC236}">
                        <a16:creationId xmlns:a16="http://schemas.microsoft.com/office/drawing/2014/main" id="{10973595-60FB-38BF-EE1B-5F7E324A2EB8}"/>
                      </a:ext>
                    </a:extLst>
                  </p:cNvPr>
                  <p:cNvSpPr/>
                  <p:nvPr/>
                </p:nvSpPr>
                <p:spPr>
                  <a:xfrm>
                    <a:off x="56440" y="3465365"/>
                    <a:ext cx="818148" cy="144970"/>
                  </a:xfrm>
                  <a:custGeom>
                    <a:avLst/>
                    <a:gdLst>
                      <a:gd name="connsiteX0" fmla="*/ 0 w 818148"/>
                      <a:gd name="connsiteY0" fmla="*/ 144970 h 144970"/>
                      <a:gd name="connsiteX1" fmla="*/ 240632 w 818148"/>
                      <a:gd name="connsiteY1" fmla="*/ 120906 h 144970"/>
                      <a:gd name="connsiteX2" fmla="*/ 372979 w 818148"/>
                      <a:gd name="connsiteY2" fmla="*/ 591 h 144970"/>
                      <a:gd name="connsiteX3" fmla="*/ 709863 w 818148"/>
                      <a:gd name="connsiteY3" fmla="*/ 72780 h 144970"/>
                      <a:gd name="connsiteX4" fmla="*/ 818148 w 818148"/>
                      <a:gd name="connsiteY4" fmla="*/ 24654 h 14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148" h="144970">
                        <a:moveTo>
                          <a:pt x="0" y="144970"/>
                        </a:moveTo>
                        <a:cubicBezTo>
                          <a:pt x="89234" y="144969"/>
                          <a:pt x="178469" y="144969"/>
                          <a:pt x="240632" y="120906"/>
                        </a:cubicBezTo>
                        <a:cubicBezTo>
                          <a:pt x="302795" y="96843"/>
                          <a:pt x="294774" y="8612"/>
                          <a:pt x="372979" y="591"/>
                        </a:cubicBezTo>
                        <a:cubicBezTo>
                          <a:pt x="451184" y="-7430"/>
                          <a:pt x="635668" y="68770"/>
                          <a:pt x="709863" y="72780"/>
                        </a:cubicBezTo>
                        <a:cubicBezTo>
                          <a:pt x="784058" y="76790"/>
                          <a:pt x="801103" y="50722"/>
                          <a:pt x="818148" y="24654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4" name="Freeform: Shape 4143">
                    <a:extLst>
                      <a:ext uri="{FF2B5EF4-FFF2-40B4-BE49-F238E27FC236}">
                        <a16:creationId xmlns:a16="http://schemas.microsoft.com/office/drawing/2014/main" id="{F12938D0-B220-D263-6BCC-024C6A9EE726}"/>
                      </a:ext>
                    </a:extLst>
                  </p:cNvPr>
                  <p:cNvSpPr/>
                  <p:nvPr/>
                </p:nvSpPr>
                <p:spPr>
                  <a:xfrm flipH="1">
                    <a:off x="437466" y="3802013"/>
                    <a:ext cx="818148" cy="144970"/>
                  </a:xfrm>
                  <a:custGeom>
                    <a:avLst/>
                    <a:gdLst>
                      <a:gd name="connsiteX0" fmla="*/ 0 w 818148"/>
                      <a:gd name="connsiteY0" fmla="*/ 144970 h 144970"/>
                      <a:gd name="connsiteX1" fmla="*/ 240632 w 818148"/>
                      <a:gd name="connsiteY1" fmla="*/ 120906 h 144970"/>
                      <a:gd name="connsiteX2" fmla="*/ 372979 w 818148"/>
                      <a:gd name="connsiteY2" fmla="*/ 591 h 144970"/>
                      <a:gd name="connsiteX3" fmla="*/ 709863 w 818148"/>
                      <a:gd name="connsiteY3" fmla="*/ 72780 h 144970"/>
                      <a:gd name="connsiteX4" fmla="*/ 818148 w 818148"/>
                      <a:gd name="connsiteY4" fmla="*/ 24654 h 14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148" h="144970">
                        <a:moveTo>
                          <a:pt x="0" y="144970"/>
                        </a:moveTo>
                        <a:cubicBezTo>
                          <a:pt x="89234" y="144969"/>
                          <a:pt x="178469" y="144969"/>
                          <a:pt x="240632" y="120906"/>
                        </a:cubicBezTo>
                        <a:cubicBezTo>
                          <a:pt x="302795" y="96843"/>
                          <a:pt x="294774" y="8612"/>
                          <a:pt x="372979" y="591"/>
                        </a:cubicBezTo>
                        <a:cubicBezTo>
                          <a:pt x="451184" y="-7430"/>
                          <a:pt x="635668" y="68770"/>
                          <a:pt x="709863" y="72780"/>
                        </a:cubicBezTo>
                        <a:cubicBezTo>
                          <a:pt x="784058" y="76790"/>
                          <a:pt x="801103" y="50722"/>
                          <a:pt x="818148" y="24654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5" name="Freeform: Shape 4144">
                    <a:extLst>
                      <a:ext uri="{FF2B5EF4-FFF2-40B4-BE49-F238E27FC236}">
                        <a16:creationId xmlns:a16="http://schemas.microsoft.com/office/drawing/2014/main" id="{892A2A7C-62C8-3EE6-FE4D-9E4BDC11BB54}"/>
                      </a:ext>
                    </a:extLst>
                  </p:cNvPr>
                  <p:cNvSpPr/>
                  <p:nvPr/>
                </p:nvSpPr>
                <p:spPr>
                  <a:xfrm flipH="1">
                    <a:off x="216168" y="3148706"/>
                    <a:ext cx="818148" cy="144970"/>
                  </a:xfrm>
                  <a:custGeom>
                    <a:avLst/>
                    <a:gdLst>
                      <a:gd name="connsiteX0" fmla="*/ 0 w 818148"/>
                      <a:gd name="connsiteY0" fmla="*/ 144970 h 144970"/>
                      <a:gd name="connsiteX1" fmla="*/ 240632 w 818148"/>
                      <a:gd name="connsiteY1" fmla="*/ 120906 h 144970"/>
                      <a:gd name="connsiteX2" fmla="*/ 372979 w 818148"/>
                      <a:gd name="connsiteY2" fmla="*/ 591 h 144970"/>
                      <a:gd name="connsiteX3" fmla="*/ 709863 w 818148"/>
                      <a:gd name="connsiteY3" fmla="*/ 72780 h 144970"/>
                      <a:gd name="connsiteX4" fmla="*/ 818148 w 818148"/>
                      <a:gd name="connsiteY4" fmla="*/ 24654 h 14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148" h="144970">
                        <a:moveTo>
                          <a:pt x="0" y="144970"/>
                        </a:moveTo>
                        <a:cubicBezTo>
                          <a:pt x="89234" y="144969"/>
                          <a:pt x="178469" y="144969"/>
                          <a:pt x="240632" y="120906"/>
                        </a:cubicBezTo>
                        <a:cubicBezTo>
                          <a:pt x="302795" y="96843"/>
                          <a:pt x="294774" y="8612"/>
                          <a:pt x="372979" y="591"/>
                        </a:cubicBezTo>
                        <a:cubicBezTo>
                          <a:pt x="451184" y="-7430"/>
                          <a:pt x="635668" y="68770"/>
                          <a:pt x="709863" y="72780"/>
                        </a:cubicBezTo>
                        <a:cubicBezTo>
                          <a:pt x="784058" y="76790"/>
                          <a:pt x="801103" y="50722"/>
                          <a:pt x="818148" y="24654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4147" name="Picture 4146" descr="A close-up of a tre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965E5C24-2211-74B7-2D2A-8EF1430366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artisticCutout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889" y="2715718"/>
                    <a:ext cx="912305" cy="729662"/>
                  </a:xfrm>
                  <a:prstGeom prst="rect">
                    <a:avLst/>
                  </a:prstGeom>
                </p:spPr>
              </p:pic>
              <p:pic>
                <p:nvPicPr>
                  <p:cNvPr id="4149" name="Picture 4148" descr="A close up of a plan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8BDED3B6-9B46-CB2F-D00E-52125047FB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93727" y="3759748"/>
                    <a:ext cx="282000" cy="376000"/>
                  </a:xfrm>
                  <a:prstGeom prst="rect">
                    <a:avLst/>
                  </a:prstGeom>
                </p:spPr>
              </p:pic>
              <p:pic>
                <p:nvPicPr>
                  <p:cNvPr id="4150" name="Picture 4149" descr="A close up of a plan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370539F-8DF4-A4DD-A899-3457C367F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-753022" y="3664001"/>
                    <a:ext cx="282000" cy="376000"/>
                  </a:xfrm>
                  <a:prstGeom prst="rect">
                    <a:avLst/>
                  </a:prstGeom>
                </p:spPr>
              </p:pic>
              <p:pic>
                <p:nvPicPr>
                  <p:cNvPr id="4151" name="Picture 4150" descr="A close up of a plan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1EF5BE1D-3E93-D9AC-48C6-B22CFF154E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9393" y="3742107"/>
                    <a:ext cx="549854" cy="295668"/>
                  </a:xfrm>
                  <a:prstGeom prst="rect">
                    <a:avLst/>
                  </a:prstGeom>
                </p:spPr>
              </p:pic>
              <p:pic>
                <p:nvPicPr>
                  <p:cNvPr id="4152" name="Picture 4151" descr="A close up of a plan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7AAA4C76-E2C5-DB74-64F9-AB28DF11C1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89966" y="3694744"/>
                    <a:ext cx="549854" cy="29566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64" name="Freeform: Shape 4163">
                  <a:extLst>
                    <a:ext uri="{FF2B5EF4-FFF2-40B4-BE49-F238E27FC236}">
                      <a16:creationId xmlns:a16="http://schemas.microsoft.com/office/drawing/2014/main" id="{0EB79E71-25B1-0AE4-BA68-FA36587D3B2C}"/>
                    </a:ext>
                  </a:extLst>
                </p:cNvPr>
                <p:cNvSpPr/>
                <p:nvPr/>
              </p:nvSpPr>
              <p:spPr>
                <a:xfrm>
                  <a:off x="1265211" y="5769745"/>
                  <a:ext cx="324743" cy="158762"/>
                </a:xfrm>
                <a:custGeom>
                  <a:avLst/>
                  <a:gdLst>
                    <a:gd name="connsiteX0" fmla="*/ 70944 w 375700"/>
                    <a:gd name="connsiteY0" fmla="*/ 10386 h 240196"/>
                    <a:gd name="connsiteX1" fmla="*/ 3211 w 375700"/>
                    <a:gd name="connsiteY1" fmla="*/ 141015 h 240196"/>
                    <a:gd name="connsiteX2" fmla="*/ 160449 w 375700"/>
                    <a:gd name="connsiteY2" fmla="*/ 240196 h 240196"/>
                    <a:gd name="connsiteX3" fmla="*/ 373325 w 375700"/>
                    <a:gd name="connsiteY3" fmla="*/ 141015 h 240196"/>
                    <a:gd name="connsiteX4" fmla="*/ 262049 w 375700"/>
                    <a:gd name="connsiteY4" fmla="*/ 22481 h 240196"/>
                    <a:gd name="connsiteX5" fmla="*/ 70944 w 375700"/>
                    <a:gd name="connsiteY5" fmla="*/ 10386 h 24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5700" h="240196">
                      <a:moveTo>
                        <a:pt x="70944" y="10386"/>
                      </a:moveTo>
                      <a:cubicBezTo>
                        <a:pt x="27804" y="30142"/>
                        <a:pt x="-11706" y="102713"/>
                        <a:pt x="3211" y="141015"/>
                      </a:cubicBezTo>
                      <a:cubicBezTo>
                        <a:pt x="18128" y="179317"/>
                        <a:pt x="98763" y="240196"/>
                        <a:pt x="160449" y="240196"/>
                      </a:cubicBezTo>
                      <a:cubicBezTo>
                        <a:pt x="222135" y="240196"/>
                        <a:pt x="356392" y="177301"/>
                        <a:pt x="373325" y="141015"/>
                      </a:cubicBezTo>
                      <a:cubicBezTo>
                        <a:pt x="390258" y="104729"/>
                        <a:pt x="312849" y="43446"/>
                        <a:pt x="262049" y="22481"/>
                      </a:cubicBezTo>
                      <a:cubicBezTo>
                        <a:pt x="211249" y="1516"/>
                        <a:pt x="114084" y="-9370"/>
                        <a:pt x="70944" y="10386"/>
                      </a:cubicBezTo>
                      <a:close/>
                    </a:path>
                  </a:pathLst>
                </a:custGeom>
                <a:solidFill>
                  <a:srgbClr val="501B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5" name="Freeform: Shape 4164">
                  <a:extLst>
                    <a:ext uri="{FF2B5EF4-FFF2-40B4-BE49-F238E27FC236}">
                      <a16:creationId xmlns:a16="http://schemas.microsoft.com/office/drawing/2014/main" id="{4842481E-E760-5E4E-478C-CBC0F452DA2D}"/>
                    </a:ext>
                  </a:extLst>
                </p:cNvPr>
                <p:cNvSpPr/>
                <p:nvPr/>
              </p:nvSpPr>
              <p:spPr>
                <a:xfrm>
                  <a:off x="1682404" y="6067227"/>
                  <a:ext cx="324743" cy="158762"/>
                </a:xfrm>
                <a:custGeom>
                  <a:avLst/>
                  <a:gdLst>
                    <a:gd name="connsiteX0" fmla="*/ 70944 w 375700"/>
                    <a:gd name="connsiteY0" fmla="*/ 10386 h 240196"/>
                    <a:gd name="connsiteX1" fmla="*/ 3211 w 375700"/>
                    <a:gd name="connsiteY1" fmla="*/ 141015 h 240196"/>
                    <a:gd name="connsiteX2" fmla="*/ 160449 w 375700"/>
                    <a:gd name="connsiteY2" fmla="*/ 240196 h 240196"/>
                    <a:gd name="connsiteX3" fmla="*/ 373325 w 375700"/>
                    <a:gd name="connsiteY3" fmla="*/ 141015 h 240196"/>
                    <a:gd name="connsiteX4" fmla="*/ 262049 w 375700"/>
                    <a:gd name="connsiteY4" fmla="*/ 22481 h 240196"/>
                    <a:gd name="connsiteX5" fmla="*/ 70944 w 375700"/>
                    <a:gd name="connsiteY5" fmla="*/ 10386 h 24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5700" h="240196">
                      <a:moveTo>
                        <a:pt x="70944" y="10386"/>
                      </a:moveTo>
                      <a:cubicBezTo>
                        <a:pt x="27804" y="30142"/>
                        <a:pt x="-11706" y="102713"/>
                        <a:pt x="3211" y="141015"/>
                      </a:cubicBezTo>
                      <a:cubicBezTo>
                        <a:pt x="18128" y="179317"/>
                        <a:pt x="98763" y="240196"/>
                        <a:pt x="160449" y="240196"/>
                      </a:cubicBezTo>
                      <a:cubicBezTo>
                        <a:pt x="222135" y="240196"/>
                        <a:pt x="356392" y="177301"/>
                        <a:pt x="373325" y="141015"/>
                      </a:cubicBezTo>
                      <a:cubicBezTo>
                        <a:pt x="390258" y="104729"/>
                        <a:pt x="312849" y="43446"/>
                        <a:pt x="262049" y="22481"/>
                      </a:cubicBezTo>
                      <a:cubicBezTo>
                        <a:pt x="211249" y="1516"/>
                        <a:pt x="114084" y="-9370"/>
                        <a:pt x="70944" y="10386"/>
                      </a:cubicBezTo>
                      <a:close/>
                    </a:path>
                  </a:pathLst>
                </a:custGeom>
                <a:solidFill>
                  <a:srgbClr val="501B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67" name="Rectangle 4166">
                <a:extLst>
                  <a:ext uri="{FF2B5EF4-FFF2-40B4-BE49-F238E27FC236}">
                    <a16:creationId xmlns:a16="http://schemas.microsoft.com/office/drawing/2014/main" id="{0B1CA20E-3A30-A16F-542C-5331F06EDA03}"/>
                  </a:ext>
                </a:extLst>
              </p:cNvPr>
              <p:cNvSpPr/>
              <p:nvPr/>
            </p:nvSpPr>
            <p:spPr>
              <a:xfrm>
                <a:off x="3344091" y="4144283"/>
                <a:ext cx="3108486" cy="647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  <a:solidFill>
                      <a:schemeClr val="bg1"/>
                    </a:solidFill>
                  </a:rPr>
                  <a:t>Predation and damage</a:t>
                </a:r>
              </a:p>
            </p:txBody>
          </p:sp>
          <p:sp>
            <p:nvSpPr>
              <p:cNvPr id="4174" name="Arrow: Circular 4173">
                <a:extLst>
                  <a:ext uri="{FF2B5EF4-FFF2-40B4-BE49-F238E27FC236}">
                    <a16:creationId xmlns:a16="http://schemas.microsoft.com/office/drawing/2014/main" id="{37E3B87F-7F65-3475-492A-D640C38CB2C3}"/>
                  </a:ext>
                </a:extLst>
              </p:cNvPr>
              <p:cNvSpPr/>
              <p:nvPr/>
            </p:nvSpPr>
            <p:spPr>
              <a:xfrm rot="11702302">
                <a:off x="2211456" y="3569768"/>
                <a:ext cx="1097280" cy="1280160"/>
              </a:xfrm>
              <a:custGeom>
                <a:avLst/>
                <a:gdLst>
                  <a:gd name="connsiteX0" fmla="*/ 408857 w 1097280"/>
                  <a:gd name="connsiteY0" fmla="*/ 119715 h 1280160"/>
                  <a:gd name="connsiteX1" fmla="*/ 980415 w 1097280"/>
                  <a:gd name="connsiteY1" fmla="*/ 466508 h 1280160"/>
                  <a:gd name="connsiteX2" fmla="*/ 1072574 w 1097280"/>
                  <a:gd name="connsiteY2" fmla="*/ 456155 h 1280160"/>
                  <a:gd name="connsiteX3" fmla="*/ 955916 w 1097280"/>
                  <a:gd name="connsiteY3" fmla="*/ 594326 h 1280160"/>
                  <a:gd name="connsiteX4" fmla="*/ 795018 w 1097280"/>
                  <a:gd name="connsiteY4" fmla="*/ 487336 h 1280160"/>
                  <a:gd name="connsiteX5" fmla="*/ 887095 w 1097280"/>
                  <a:gd name="connsiteY5" fmla="*/ 476992 h 1280160"/>
                  <a:gd name="connsiteX6" fmla="*/ 433025 w 1097280"/>
                  <a:gd name="connsiteY6" fmla="*/ 209683 h 1280160"/>
                  <a:gd name="connsiteX7" fmla="*/ 408857 w 1097280"/>
                  <a:gd name="connsiteY7" fmla="*/ 119715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7280" h="1280160" fill="none" extrusionOk="0">
                    <a:moveTo>
                      <a:pt x="408857" y="119715"/>
                    </a:moveTo>
                    <a:cubicBezTo>
                      <a:pt x="646936" y="46135"/>
                      <a:pt x="881503" y="159148"/>
                      <a:pt x="980415" y="466508"/>
                    </a:cubicBezTo>
                    <a:cubicBezTo>
                      <a:pt x="1008293" y="460111"/>
                      <a:pt x="1043717" y="460177"/>
                      <a:pt x="1072574" y="456155"/>
                    </a:cubicBezTo>
                    <a:cubicBezTo>
                      <a:pt x="1047870" y="513523"/>
                      <a:pt x="998930" y="526518"/>
                      <a:pt x="955916" y="594326"/>
                    </a:cubicBezTo>
                    <a:cubicBezTo>
                      <a:pt x="862990" y="559655"/>
                      <a:pt x="853680" y="518700"/>
                      <a:pt x="795018" y="487336"/>
                    </a:cubicBezTo>
                    <a:cubicBezTo>
                      <a:pt x="835855" y="477921"/>
                      <a:pt x="869254" y="489297"/>
                      <a:pt x="887095" y="476992"/>
                    </a:cubicBezTo>
                    <a:cubicBezTo>
                      <a:pt x="797824" y="233121"/>
                      <a:pt x="581517" y="162828"/>
                      <a:pt x="433025" y="209683"/>
                    </a:cubicBezTo>
                    <a:cubicBezTo>
                      <a:pt x="413898" y="177763"/>
                      <a:pt x="427819" y="151193"/>
                      <a:pt x="408857" y="119715"/>
                    </a:cubicBezTo>
                    <a:close/>
                  </a:path>
                  <a:path w="1097280" h="1280160" stroke="0" extrusionOk="0">
                    <a:moveTo>
                      <a:pt x="408857" y="119715"/>
                    </a:moveTo>
                    <a:cubicBezTo>
                      <a:pt x="692180" y="37426"/>
                      <a:pt x="871053" y="180348"/>
                      <a:pt x="980415" y="466508"/>
                    </a:cubicBezTo>
                    <a:cubicBezTo>
                      <a:pt x="998967" y="454955"/>
                      <a:pt x="1033981" y="461212"/>
                      <a:pt x="1072574" y="456155"/>
                    </a:cubicBezTo>
                    <a:cubicBezTo>
                      <a:pt x="1046531" y="517841"/>
                      <a:pt x="976890" y="538722"/>
                      <a:pt x="955916" y="594326"/>
                    </a:cubicBezTo>
                    <a:cubicBezTo>
                      <a:pt x="879477" y="571267"/>
                      <a:pt x="842006" y="506029"/>
                      <a:pt x="795018" y="487336"/>
                    </a:cubicBezTo>
                    <a:cubicBezTo>
                      <a:pt x="831737" y="479718"/>
                      <a:pt x="850489" y="487410"/>
                      <a:pt x="887095" y="476992"/>
                    </a:cubicBezTo>
                    <a:cubicBezTo>
                      <a:pt x="833910" y="257095"/>
                      <a:pt x="590924" y="176227"/>
                      <a:pt x="433025" y="209683"/>
                    </a:cubicBezTo>
                    <a:cubicBezTo>
                      <a:pt x="418261" y="183077"/>
                      <a:pt x="419150" y="156682"/>
                      <a:pt x="408857" y="119715"/>
                    </a:cubicBezTo>
                    <a:close/>
                  </a:path>
                </a:pathLst>
              </a:custGeom>
              <a:solidFill>
                <a:srgbClr val="401B5B"/>
              </a:solidFill>
              <a:ln>
                <a:solidFill>
                  <a:srgbClr val="501B0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862696420">
                      <a:prstGeom prst="circularArrow">
                        <a:avLst>
                          <a:gd name="adj1" fmla="val 8446"/>
                          <a:gd name="adj2" fmla="val 1031888"/>
                          <a:gd name="adj3" fmla="val 20183522"/>
                          <a:gd name="adj4" fmla="val 15297835"/>
                          <a:gd name="adj5" fmla="val 12727"/>
                        </a:avLst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76" name="Arrow: Circular 4175">
                <a:extLst>
                  <a:ext uri="{FF2B5EF4-FFF2-40B4-BE49-F238E27FC236}">
                    <a16:creationId xmlns:a16="http://schemas.microsoft.com/office/drawing/2014/main" id="{FCF7F451-1C23-A7AC-9396-81C0D8469A14}"/>
                  </a:ext>
                </a:extLst>
              </p:cNvPr>
              <p:cNvSpPr/>
              <p:nvPr/>
            </p:nvSpPr>
            <p:spPr>
              <a:xfrm rot="9897698" flipH="1">
                <a:off x="6328790" y="3633883"/>
                <a:ext cx="1097280" cy="1280160"/>
              </a:xfrm>
              <a:custGeom>
                <a:avLst/>
                <a:gdLst>
                  <a:gd name="connsiteX0" fmla="*/ 408857 w 1097280"/>
                  <a:gd name="connsiteY0" fmla="*/ 119715 h 1280160"/>
                  <a:gd name="connsiteX1" fmla="*/ 980415 w 1097280"/>
                  <a:gd name="connsiteY1" fmla="*/ 466508 h 1280160"/>
                  <a:gd name="connsiteX2" fmla="*/ 1072574 w 1097280"/>
                  <a:gd name="connsiteY2" fmla="*/ 456155 h 1280160"/>
                  <a:gd name="connsiteX3" fmla="*/ 955916 w 1097280"/>
                  <a:gd name="connsiteY3" fmla="*/ 594326 h 1280160"/>
                  <a:gd name="connsiteX4" fmla="*/ 795018 w 1097280"/>
                  <a:gd name="connsiteY4" fmla="*/ 487336 h 1280160"/>
                  <a:gd name="connsiteX5" fmla="*/ 887095 w 1097280"/>
                  <a:gd name="connsiteY5" fmla="*/ 476992 h 1280160"/>
                  <a:gd name="connsiteX6" fmla="*/ 433025 w 1097280"/>
                  <a:gd name="connsiteY6" fmla="*/ 209683 h 1280160"/>
                  <a:gd name="connsiteX7" fmla="*/ 408857 w 1097280"/>
                  <a:gd name="connsiteY7" fmla="*/ 119715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7280" h="1280160" fill="none" extrusionOk="0">
                    <a:moveTo>
                      <a:pt x="408857" y="119715"/>
                    </a:moveTo>
                    <a:cubicBezTo>
                      <a:pt x="704727" y="31439"/>
                      <a:pt x="891740" y="139178"/>
                      <a:pt x="980415" y="466508"/>
                    </a:cubicBezTo>
                    <a:cubicBezTo>
                      <a:pt x="1016600" y="457007"/>
                      <a:pt x="1046109" y="469380"/>
                      <a:pt x="1072574" y="456155"/>
                    </a:cubicBezTo>
                    <a:cubicBezTo>
                      <a:pt x="1035509" y="511355"/>
                      <a:pt x="1007564" y="526169"/>
                      <a:pt x="955916" y="594326"/>
                    </a:cubicBezTo>
                    <a:cubicBezTo>
                      <a:pt x="883918" y="566333"/>
                      <a:pt x="874846" y="518146"/>
                      <a:pt x="795018" y="487336"/>
                    </a:cubicBezTo>
                    <a:cubicBezTo>
                      <a:pt x="834950" y="478367"/>
                      <a:pt x="854253" y="488386"/>
                      <a:pt x="887095" y="476992"/>
                    </a:cubicBezTo>
                    <a:cubicBezTo>
                      <a:pt x="825498" y="252530"/>
                      <a:pt x="614065" y="135595"/>
                      <a:pt x="433025" y="209683"/>
                    </a:cubicBezTo>
                    <a:cubicBezTo>
                      <a:pt x="411435" y="169511"/>
                      <a:pt x="424624" y="137460"/>
                      <a:pt x="408857" y="119715"/>
                    </a:cubicBezTo>
                    <a:close/>
                  </a:path>
                  <a:path w="1097280" h="1280160" stroke="0" extrusionOk="0">
                    <a:moveTo>
                      <a:pt x="408857" y="119715"/>
                    </a:moveTo>
                    <a:cubicBezTo>
                      <a:pt x="612667" y="-2201"/>
                      <a:pt x="941207" y="260404"/>
                      <a:pt x="980415" y="466508"/>
                    </a:cubicBezTo>
                    <a:cubicBezTo>
                      <a:pt x="1012341" y="462758"/>
                      <a:pt x="1043430" y="465312"/>
                      <a:pt x="1072574" y="456155"/>
                    </a:cubicBezTo>
                    <a:cubicBezTo>
                      <a:pt x="1061548" y="496864"/>
                      <a:pt x="988743" y="532070"/>
                      <a:pt x="955916" y="594326"/>
                    </a:cubicBezTo>
                    <a:cubicBezTo>
                      <a:pt x="876410" y="547315"/>
                      <a:pt x="882088" y="519048"/>
                      <a:pt x="795018" y="487336"/>
                    </a:cubicBezTo>
                    <a:cubicBezTo>
                      <a:pt x="826497" y="477008"/>
                      <a:pt x="866168" y="485486"/>
                      <a:pt x="887095" y="476992"/>
                    </a:cubicBezTo>
                    <a:cubicBezTo>
                      <a:pt x="844300" y="222949"/>
                      <a:pt x="577809" y="122052"/>
                      <a:pt x="433025" y="209683"/>
                    </a:cubicBezTo>
                    <a:cubicBezTo>
                      <a:pt x="413755" y="177851"/>
                      <a:pt x="422987" y="145966"/>
                      <a:pt x="408857" y="119715"/>
                    </a:cubicBezTo>
                    <a:close/>
                  </a:path>
                </a:pathLst>
              </a:custGeom>
              <a:solidFill>
                <a:srgbClr val="401B5B"/>
              </a:solidFill>
              <a:ln>
                <a:solidFill>
                  <a:srgbClr val="501B00">
                    <a:alpha val="0"/>
                  </a:srgb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347068690">
                      <a:prstGeom prst="circularArrow">
                        <a:avLst>
                          <a:gd name="adj1" fmla="val 8446"/>
                          <a:gd name="adj2" fmla="val 1031888"/>
                          <a:gd name="adj3" fmla="val 20183522"/>
                          <a:gd name="adj4" fmla="val 15297835"/>
                          <a:gd name="adj5" fmla="val 12727"/>
                        </a:avLst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80" name="Graphic 4179" descr="Skunk with solid fill">
                <a:extLst>
                  <a:ext uri="{FF2B5EF4-FFF2-40B4-BE49-F238E27FC236}">
                    <a16:creationId xmlns:a16="http://schemas.microsoft.com/office/drawing/2014/main" id="{41559837-EEED-0F0E-9FEF-A453C3E7F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999684" y="4100359"/>
                <a:ext cx="532814" cy="532814"/>
              </a:xfrm>
              <a:prstGeom prst="rect">
                <a:avLst/>
              </a:prstGeom>
            </p:spPr>
          </p:pic>
          <p:pic>
            <p:nvPicPr>
              <p:cNvPr id="1032" name="Picture 8" descr="FIN E ART FAUNA">
                <a:extLst>
                  <a:ext uri="{FF2B5EF4-FFF2-40B4-BE49-F238E27FC236}">
                    <a16:creationId xmlns:a16="http://schemas.microsoft.com/office/drawing/2014/main" id="{F387CFE5-564B-0425-B6C7-82D8BCE1AA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8250" b="79125" l="10000" r="93625">
                            <a14:foregroundMark x1="6625" y1="81750" x2="31750" y2="79125"/>
                            <a14:foregroundMark x1="31750" y1="79125" x2="41250" y2="74125"/>
                            <a14:foregroundMark x1="93625" y1="25250" x2="89500" y2="20500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732"/>
              <a:stretch/>
            </p:blipFill>
            <p:spPr bwMode="auto">
              <a:xfrm flipH="1">
                <a:off x="8038503" y="4288752"/>
                <a:ext cx="689552" cy="574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A Giant Armadillo with Thick Legs Stands on the Ground. Big Fat Animal.  Mouse, a Rodent with a Long Tail Stock Vector - Illustration of mammal,  legs: 211378147">
                <a:extLst>
                  <a:ext uri="{FF2B5EF4-FFF2-40B4-BE49-F238E27FC236}">
                    <a16:creationId xmlns:a16="http://schemas.microsoft.com/office/drawing/2014/main" id="{339B0C22-5580-1686-9BE3-46F5B2C99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8881" b="80420" l="5000" r="91063">
                            <a14:foregroundMark x1="9813" y1="69530" x2="5063" y2="73726"/>
                            <a14:foregroundMark x1="5063" y1="73726" x2="9500" y2="79121"/>
                            <a14:foregroundMark x1="9500" y1="79121" x2="21063" y2="80619"/>
                            <a14:foregroundMark x1="5000" y1="73526" x2="5000" y2="73526"/>
                            <a14:foregroundMark x1="63750" y1="21778" x2="82625" y2="27173"/>
                            <a14:foregroundMark x1="82625" y1="27173" x2="91063" y2="34865"/>
                            <a14:foregroundMark x1="65375" y1="18881" x2="65375" y2="18881"/>
                            <a14:backgroundMark x1="43438" y1="69730" x2="46500" y2="69331"/>
                          </a14:backgroundRemoval>
                        </a14:imgEffect>
                        <a14:imgEffect>
                          <a14:artisticPaintBrus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" t="15086" r="4029" b="16470"/>
              <a:stretch/>
            </p:blipFill>
            <p:spPr bwMode="auto">
              <a:xfrm flipH="1">
                <a:off x="8596329" y="5336611"/>
                <a:ext cx="1033025" cy="475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86" name="Picture 8" descr="FIN E ART FAUNA">
                <a:extLst>
                  <a:ext uri="{FF2B5EF4-FFF2-40B4-BE49-F238E27FC236}">
                    <a16:creationId xmlns:a16="http://schemas.microsoft.com/office/drawing/2014/main" id="{DEECBD7F-1750-092A-7B8A-27F14C68F0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8250" b="79125" l="10000" r="93625">
                            <a14:foregroundMark x1="6625" y1="81750" x2="31750" y2="79125"/>
                            <a14:foregroundMark x1="31750" y1="79125" x2="41250" y2="74125"/>
                            <a14:foregroundMark x1="93625" y1="25250" x2="89500" y2="20500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732"/>
              <a:stretch/>
            </p:blipFill>
            <p:spPr bwMode="auto">
              <a:xfrm rot="961335">
                <a:off x="1162466" y="4931044"/>
                <a:ext cx="689552" cy="574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92" name="Picture 4191">
                <a:extLst>
                  <a:ext uri="{FF2B5EF4-FFF2-40B4-BE49-F238E27FC236}">
                    <a16:creationId xmlns:a16="http://schemas.microsoft.com/office/drawing/2014/main" id="{DE8A91AB-BE27-5315-6268-04F523D81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14715" flipH="1">
                <a:off x="6837618" y="4577281"/>
                <a:ext cx="1122331" cy="1244957"/>
              </a:xfrm>
              <a:prstGeom prst="rect">
                <a:avLst/>
              </a:prstGeom>
            </p:spPr>
          </p:pic>
        </p:grpSp>
        <p:sp>
          <p:nvSpPr>
            <p:cNvPr id="25" name="Minus Sign 24">
              <a:extLst>
                <a:ext uri="{FF2B5EF4-FFF2-40B4-BE49-F238E27FC236}">
                  <a16:creationId xmlns:a16="http://schemas.microsoft.com/office/drawing/2014/main" id="{1692324D-83F5-0A9F-01D9-BEB17D210C9F}"/>
                </a:ext>
              </a:extLst>
            </p:cNvPr>
            <p:cNvSpPr/>
            <p:nvPr/>
          </p:nvSpPr>
          <p:spPr>
            <a:xfrm>
              <a:off x="5026285" y="2617674"/>
              <a:ext cx="328517" cy="373826"/>
            </a:xfrm>
            <a:custGeom>
              <a:avLst/>
              <a:gdLst>
                <a:gd name="connsiteX0" fmla="*/ 43545 w 328517"/>
                <a:gd name="connsiteY0" fmla="*/ 142951 h 373826"/>
                <a:gd name="connsiteX1" fmla="*/ 284972 w 328517"/>
                <a:gd name="connsiteY1" fmla="*/ 142951 h 373826"/>
                <a:gd name="connsiteX2" fmla="*/ 284972 w 328517"/>
                <a:gd name="connsiteY2" fmla="*/ 230875 h 373826"/>
                <a:gd name="connsiteX3" fmla="*/ 43545 w 328517"/>
                <a:gd name="connsiteY3" fmla="*/ 230875 h 373826"/>
                <a:gd name="connsiteX4" fmla="*/ 43545 w 328517"/>
                <a:gd name="connsiteY4" fmla="*/ 142951 h 37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17" h="373826" fill="none" extrusionOk="0">
                  <a:moveTo>
                    <a:pt x="43545" y="142951"/>
                  </a:moveTo>
                  <a:cubicBezTo>
                    <a:pt x="106596" y="140546"/>
                    <a:pt x="207924" y="167209"/>
                    <a:pt x="284972" y="142951"/>
                  </a:cubicBezTo>
                  <a:cubicBezTo>
                    <a:pt x="285649" y="161596"/>
                    <a:pt x="283390" y="194935"/>
                    <a:pt x="284972" y="230875"/>
                  </a:cubicBezTo>
                  <a:cubicBezTo>
                    <a:pt x="231342" y="231050"/>
                    <a:pt x="109384" y="229697"/>
                    <a:pt x="43545" y="230875"/>
                  </a:cubicBezTo>
                  <a:cubicBezTo>
                    <a:pt x="41423" y="212914"/>
                    <a:pt x="51680" y="178158"/>
                    <a:pt x="43545" y="142951"/>
                  </a:cubicBezTo>
                  <a:close/>
                </a:path>
                <a:path w="328517" h="373826" stroke="0" extrusionOk="0">
                  <a:moveTo>
                    <a:pt x="43545" y="142951"/>
                  </a:moveTo>
                  <a:cubicBezTo>
                    <a:pt x="133752" y="127333"/>
                    <a:pt x="190287" y="163027"/>
                    <a:pt x="284972" y="142951"/>
                  </a:cubicBezTo>
                  <a:cubicBezTo>
                    <a:pt x="294527" y="161484"/>
                    <a:pt x="283832" y="204831"/>
                    <a:pt x="284972" y="230875"/>
                  </a:cubicBezTo>
                  <a:cubicBezTo>
                    <a:pt x="228865" y="246262"/>
                    <a:pt x="127146" y="212056"/>
                    <a:pt x="43545" y="230875"/>
                  </a:cubicBezTo>
                  <a:cubicBezTo>
                    <a:pt x="36068" y="188634"/>
                    <a:pt x="48504" y="173537"/>
                    <a:pt x="43545" y="14295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434822859">
                    <a:prstGeom prst="mathMin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</p:grpSp>
    </p:spTree>
    <p:extLst>
      <p:ext uri="{BB962C8B-B14F-4D97-AF65-F5344CB8AC3E}">
        <p14:creationId xmlns:p14="http://schemas.microsoft.com/office/powerpoint/2010/main" val="422567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8" name="Group 4127">
            <a:extLst>
              <a:ext uri="{FF2B5EF4-FFF2-40B4-BE49-F238E27FC236}">
                <a16:creationId xmlns:a16="http://schemas.microsoft.com/office/drawing/2014/main" id="{D0AB6C7A-239E-056F-D091-C57C204353CC}"/>
              </a:ext>
            </a:extLst>
          </p:cNvPr>
          <p:cNvGrpSpPr/>
          <p:nvPr/>
        </p:nvGrpSpPr>
        <p:grpSpPr>
          <a:xfrm>
            <a:off x="-4074179" y="-4041936"/>
            <a:ext cx="17100369" cy="13931869"/>
            <a:chOff x="-4074179" y="-4041936"/>
            <a:chExt cx="17100369" cy="1393186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168" name="3D Model 4167" descr="Grass patch">
                  <a:extLst>
                    <a:ext uri="{FF2B5EF4-FFF2-40B4-BE49-F238E27FC236}">
                      <a16:creationId xmlns:a16="http://schemas.microsoft.com/office/drawing/2014/main" id="{611C05F9-977C-B0DC-B7B9-CE27C2237CD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22927081"/>
                    </p:ext>
                  </p:extLst>
                </p:nvPr>
              </p:nvGraphicFramePr>
              <p:xfrm rot="21250106">
                <a:off x="4729146" y="1051500"/>
                <a:ext cx="4183337" cy="2183497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4183337" cy="2183497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55924" ay="1876364" az="957118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83910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168" name="3D Model 4167" descr="Grass patch">
                  <a:extLst>
                    <a:ext uri="{FF2B5EF4-FFF2-40B4-BE49-F238E27FC236}">
                      <a16:creationId xmlns:a16="http://schemas.microsoft.com/office/drawing/2014/main" id="{611C05F9-977C-B0DC-B7B9-CE27C2237CD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1250106">
                  <a:off x="4729146" y="1051500"/>
                  <a:ext cx="4183337" cy="2183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193A2C6D-6931-B921-6C1B-3FAB7E6EAA7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9524684"/>
                    </p:ext>
                  </p:extLst>
                </p:nvPr>
              </p:nvGraphicFramePr>
              <p:xfrm rot="21250106">
                <a:off x="339515" y="2126002"/>
                <a:ext cx="4857653" cy="2085553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4857653" cy="2085553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0257" ay="-2210098" az="-149026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25697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193A2C6D-6931-B921-6C1B-3FAB7E6EAA7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250106">
                  <a:off x="339515" y="2126002"/>
                  <a:ext cx="4857653" cy="20855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 descr="Grass patch">
                  <a:extLst>
                    <a:ext uri="{FF2B5EF4-FFF2-40B4-BE49-F238E27FC236}">
                      <a16:creationId xmlns:a16="http://schemas.microsoft.com/office/drawing/2014/main" id="{FB967373-F102-BD9C-A616-73EB771698F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4794578"/>
                    </p:ext>
                  </p:extLst>
                </p:nvPr>
              </p:nvGraphicFramePr>
              <p:xfrm rot="21250106">
                <a:off x="892975" y="158720"/>
                <a:ext cx="4068768" cy="2123697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4068768" cy="2123697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55924" ay="1876364" az="957118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467213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 descr="Grass patch">
                  <a:extLst>
                    <a:ext uri="{FF2B5EF4-FFF2-40B4-BE49-F238E27FC236}">
                      <a16:creationId xmlns:a16="http://schemas.microsoft.com/office/drawing/2014/main" id="{FB967373-F102-BD9C-A616-73EB771698F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250106">
                  <a:off x="892975" y="158720"/>
                  <a:ext cx="4068768" cy="212369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E39E5E-1BAF-2C27-87FC-496D330AE4EA}"/>
                </a:ext>
              </a:extLst>
            </p:cNvPr>
            <p:cNvGrpSpPr/>
            <p:nvPr/>
          </p:nvGrpSpPr>
          <p:grpSpPr>
            <a:xfrm>
              <a:off x="-4074179" y="-539664"/>
              <a:ext cx="6133240" cy="4102458"/>
              <a:chOff x="-2910856" y="488589"/>
              <a:chExt cx="5434622" cy="3060315"/>
            </a:xfrm>
          </p:grpSpPr>
          <p:sp>
            <p:nvSpPr>
              <p:cNvPr id="33" name="Flowchart: Manual Input 20">
                <a:extLst>
                  <a:ext uri="{FF2B5EF4-FFF2-40B4-BE49-F238E27FC236}">
                    <a16:creationId xmlns:a16="http://schemas.microsoft.com/office/drawing/2014/main" id="{B64A9CFB-9105-E3E6-E04B-9734AF6C57E9}"/>
                  </a:ext>
                </a:extLst>
              </p:cNvPr>
              <p:cNvSpPr/>
              <p:nvPr/>
            </p:nvSpPr>
            <p:spPr>
              <a:xfrm rot="10800000" flipV="1">
                <a:off x="-588634" y="2173341"/>
                <a:ext cx="3003545" cy="934416"/>
              </a:xfrm>
              <a:custGeom>
                <a:avLst/>
                <a:gdLst>
                  <a:gd name="connsiteX0" fmla="*/ 0 w 3003545"/>
                  <a:gd name="connsiteY0" fmla="*/ 783227 h 934416"/>
                  <a:gd name="connsiteX1" fmla="*/ 560662 w 3003545"/>
                  <a:gd name="connsiteY1" fmla="*/ 637025 h 934416"/>
                  <a:gd name="connsiteX2" fmla="*/ 1061252 w 3003545"/>
                  <a:gd name="connsiteY2" fmla="*/ 506487 h 934416"/>
                  <a:gd name="connsiteX3" fmla="*/ 1621914 w 3003545"/>
                  <a:gd name="connsiteY3" fmla="*/ 360284 h 934416"/>
                  <a:gd name="connsiteX4" fmla="*/ 2092469 w 3003545"/>
                  <a:gd name="connsiteY4" fmla="*/ 237579 h 934416"/>
                  <a:gd name="connsiteX5" fmla="*/ 3003544 w 3003545"/>
                  <a:gd name="connsiteY5" fmla="*/ 0 h 934416"/>
                  <a:gd name="connsiteX6" fmla="*/ 3003544 w 3003545"/>
                  <a:gd name="connsiteY6" fmla="*/ 476552 h 934416"/>
                  <a:gd name="connsiteX7" fmla="*/ 3003544 w 3003545"/>
                  <a:gd name="connsiteY7" fmla="*/ 934415 h 934416"/>
                  <a:gd name="connsiteX8" fmla="*/ 2532989 w 3003545"/>
                  <a:gd name="connsiteY8" fmla="*/ 934415 h 934416"/>
                  <a:gd name="connsiteX9" fmla="*/ 2032398 w 3003545"/>
                  <a:gd name="connsiteY9" fmla="*/ 934415 h 934416"/>
                  <a:gd name="connsiteX10" fmla="*/ 1471737 w 3003545"/>
                  <a:gd name="connsiteY10" fmla="*/ 934415 h 934416"/>
                  <a:gd name="connsiteX11" fmla="*/ 1001181 w 3003545"/>
                  <a:gd name="connsiteY11" fmla="*/ 934415 h 934416"/>
                  <a:gd name="connsiteX12" fmla="*/ 440520 w 3003545"/>
                  <a:gd name="connsiteY12" fmla="*/ 934415 h 934416"/>
                  <a:gd name="connsiteX13" fmla="*/ 0 w 3003545"/>
                  <a:gd name="connsiteY13" fmla="*/ 934415 h 934416"/>
                  <a:gd name="connsiteX14" fmla="*/ 0 w 3003545"/>
                  <a:gd name="connsiteY14" fmla="*/ 783227 h 93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03545" h="934416" fill="none" extrusionOk="0">
                    <a:moveTo>
                      <a:pt x="0" y="783227"/>
                    </a:moveTo>
                    <a:cubicBezTo>
                      <a:pt x="140679" y="737879"/>
                      <a:pt x="446291" y="703797"/>
                      <a:pt x="560662" y="637025"/>
                    </a:cubicBezTo>
                    <a:cubicBezTo>
                      <a:pt x="675033" y="570253"/>
                      <a:pt x="942549" y="564834"/>
                      <a:pt x="1061252" y="506487"/>
                    </a:cubicBezTo>
                    <a:cubicBezTo>
                      <a:pt x="1179955" y="448140"/>
                      <a:pt x="1430286" y="443991"/>
                      <a:pt x="1621914" y="360284"/>
                    </a:cubicBezTo>
                    <a:cubicBezTo>
                      <a:pt x="1813542" y="276577"/>
                      <a:pt x="1968631" y="294753"/>
                      <a:pt x="2092469" y="237579"/>
                    </a:cubicBezTo>
                    <a:cubicBezTo>
                      <a:pt x="2216307" y="180405"/>
                      <a:pt x="2642417" y="202440"/>
                      <a:pt x="3003544" y="0"/>
                    </a:cubicBezTo>
                    <a:cubicBezTo>
                      <a:pt x="3020340" y="136725"/>
                      <a:pt x="2958266" y="323920"/>
                      <a:pt x="3003544" y="476552"/>
                    </a:cubicBezTo>
                    <a:cubicBezTo>
                      <a:pt x="3048822" y="629184"/>
                      <a:pt x="2957530" y="816642"/>
                      <a:pt x="3003544" y="934415"/>
                    </a:cubicBezTo>
                    <a:cubicBezTo>
                      <a:pt x="2831247" y="963359"/>
                      <a:pt x="2664483" y="896429"/>
                      <a:pt x="2532989" y="934415"/>
                    </a:cubicBezTo>
                    <a:cubicBezTo>
                      <a:pt x="2401495" y="972401"/>
                      <a:pt x="2159569" y="914544"/>
                      <a:pt x="2032398" y="934415"/>
                    </a:cubicBezTo>
                    <a:cubicBezTo>
                      <a:pt x="1905227" y="954286"/>
                      <a:pt x="1651628" y="871806"/>
                      <a:pt x="1471737" y="934415"/>
                    </a:cubicBezTo>
                    <a:cubicBezTo>
                      <a:pt x="1291846" y="997024"/>
                      <a:pt x="1201382" y="899979"/>
                      <a:pt x="1001181" y="934415"/>
                    </a:cubicBezTo>
                    <a:cubicBezTo>
                      <a:pt x="800980" y="968851"/>
                      <a:pt x="598827" y="891268"/>
                      <a:pt x="440520" y="934415"/>
                    </a:cubicBezTo>
                    <a:cubicBezTo>
                      <a:pt x="282213" y="977562"/>
                      <a:pt x="142288" y="899860"/>
                      <a:pt x="0" y="934415"/>
                    </a:cubicBezTo>
                    <a:cubicBezTo>
                      <a:pt x="-5010" y="860821"/>
                      <a:pt x="12639" y="838851"/>
                      <a:pt x="0" y="783227"/>
                    </a:cubicBezTo>
                    <a:close/>
                  </a:path>
                  <a:path w="3003545" h="934416" stroke="0" extrusionOk="0">
                    <a:moveTo>
                      <a:pt x="0" y="783227"/>
                    </a:moveTo>
                    <a:cubicBezTo>
                      <a:pt x="91535" y="710395"/>
                      <a:pt x="324533" y="714704"/>
                      <a:pt x="440520" y="668354"/>
                    </a:cubicBezTo>
                    <a:cubicBezTo>
                      <a:pt x="556507" y="622004"/>
                      <a:pt x="851854" y="621418"/>
                      <a:pt x="1001181" y="522151"/>
                    </a:cubicBezTo>
                    <a:cubicBezTo>
                      <a:pt x="1150509" y="422885"/>
                      <a:pt x="1261219" y="458343"/>
                      <a:pt x="1501772" y="391614"/>
                    </a:cubicBezTo>
                    <a:cubicBezTo>
                      <a:pt x="1742325" y="324885"/>
                      <a:pt x="1787118" y="345232"/>
                      <a:pt x="1972327" y="268908"/>
                    </a:cubicBezTo>
                    <a:cubicBezTo>
                      <a:pt x="2157536" y="192584"/>
                      <a:pt x="2226295" y="252922"/>
                      <a:pt x="2412847" y="154035"/>
                    </a:cubicBezTo>
                    <a:cubicBezTo>
                      <a:pt x="2599399" y="55147"/>
                      <a:pt x="2765742" y="78221"/>
                      <a:pt x="3003544" y="0"/>
                    </a:cubicBezTo>
                    <a:cubicBezTo>
                      <a:pt x="3015137" y="120494"/>
                      <a:pt x="2956947" y="329351"/>
                      <a:pt x="3003544" y="439175"/>
                    </a:cubicBezTo>
                    <a:cubicBezTo>
                      <a:pt x="3050141" y="549000"/>
                      <a:pt x="2985950" y="754502"/>
                      <a:pt x="3003544" y="934415"/>
                    </a:cubicBezTo>
                    <a:cubicBezTo>
                      <a:pt x="2805885" y="988494"/>
                      <a:pt x="2726294" y="915162"/>
                      <a:pt x="2532989" y="934415"/>
                    </a:cubicBezTo>
                    <a:cubicBezTo>
                      <a:pt x="2339685" y="953668"/>
                      <a:pt x="2250691" y="906918"/>
                      <a:pt x="2092469" y="934415"/>
                    </a:cubicBezTo>
                    <a:cubicBezTo>
                      <a:pt x="1934247" y="961912"/>
                      <a:pt x="1768822" y="878842"/>
                      <a:pt x="1561843" y="934415"/>
                    </a:cubicBezTo>
                    <a:cubicBezTo>
                      <a:pt x="1354864" y="989988"/>
                      <a:pt x="1277491" y="884384"/>
                      <a:pt x="1031217" y="934415"/>
                    </a:cubicBezTo>
                    <a:cubicBezTo>
                      <a:pt x="784943" y="984446"/>
                      <a:pt x="686378" y="900112"/>
                      <a:pt x="500591" y="934415"/>
                    </a:cubicBezTo>
                    <a:cubicBezTo>
                      <a:pt x="314804" y="968718"/>
                      <a:pt x="145706" y="916550"/>
                      <a:pt x="0" y="934415"/>
                    </a:cubicBezTo>
                    <a:cubicBezTo>
                      <a:pt x="-17562" y="883671"/>
                      <a:pt x="8747" y="820916"/>
                      <a:pt x="0" y="78322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/>
                  </a:gs>
                  <a:gs pos="48000">
                    <a:srgbClr val="FFC000"/>
                  </a:gs>
                  <a:gs pos="100000">
                    <a:schemeClr val="accent6"/>
                  </a:gs>
                </a:gsLst>
                <a:lin ang="10800000" scaled="1"/>
                <a:tileRect/>
              </a:gradFill>
              <a:ln>
                <a:solidFill>
                  <a:srgbClr val="9E844E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423315831">
                      <a:custGeom>
                        <a:avLst/>
                        <a:gdLst>
                          <a:gd name="connsiteX0" fmla="*/ 0 w 10000"/>
                          <a:gd name="connsiteY0" fmla="*/ 2000 h 10000"/>
                          <a:gd name="connsiteX1" fmla="*/ 10000 w 10000"/>
                          <a:gd name="connsiteY1" fmla="*/ 0 h 10000"/>
                          <a:gd name="connsiteX2" fmla="*/ 10000 w 10000"/>
                          <a:gd name="connsiteY2" fmla="*/ 10000 h 10000"/>
                          <a:gd name="connsiteX3" fmla="*/ 0 w 10000"/>
                          <a:gd name="connsiteY3" fmla="*/ 10000 h 10000"/>
                          <a:gd name="connsiteX4" fmla="*/ 0 w 10000"/>
                          <a:gd name="connsiteY4" fmla="*/ 2000 h 10000"/>
                          <a:gd name="connsiteX0" fmla="*/ 0 w 10000"/>
                          <a:gd name="connsiteY0" fmla="*/ 8382 h 10000"/>
                          <a:gd name="connsiteX1" fmla="*/ 10000 w 10000"/>
                          <a:gd name="connsiteY1" fmla="*/ 0 h 10000"/>
                          <a:gd name="connsiteX2" fmla="*/ 10000 w 10000"/>
                          <a:gd name="connsiteY2" fmla="*/ 10000 h 10000"/>
                          <a:gd name="connsiteX3" fmla="*/ 0 w 10000"/>
                          <a:gd name="connsiteY3" fmla="*/ 10000 h 10000"/>
                          <a:gd name="connsiteX4" fmla="*/ 0 w 10000"/>
                          <a:gd name="connsiteY4" fmla="*/ 8382 h 1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00" h="10000">
                            <a:moveTo>
                              <a:pt x="0" y="8382"/>
                            </a:moveTo>
                            <a:lnTo>
                              <a:pt x="10000" y="0"/>
                            </a:lnTo>
                            <a:lnTo>
                              <a:pt x="10000" y="10000"/>
                            </a:lnTo>
                            <a:lnTo>
                              <a:pt x="0" y="10000"/>
                            </a:lnTo>
                            <a:lnTo>
                              <a:pt x="0" y="8382"/>
                            </a:ln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/>
              </a:p>
            </p:txBody>
          </p:sp>
          <p:pic>
            <p:nvPicPr>
              <p:cNvPr id="40" name="Graphic 39" descr="Deciduous tree with solid fill">
                <a:extLst>
                  <a:ext uri="{FF2B5EF4-FFF2-40B4-BE49-F238E27FC236}">
                    <a16:creationId xmlns:a16="http://schemas.microsoft.com/office/drawing/2014/main" id="{BDE50946-570C-7063-DAAA-5D1CA5D81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579840" y="1553187"/>
                <a:ext cx="456231" cy="477572"/>
              </a:xfrm>
              <a:prstGeom prst="rect">
                <a:avLst/>
              </a:prstGeom>
            </p:spPr>
          </p:pic>
          <p:sp>
            <p:nvSpPr>
              <p:cNvPr id="43" name="Minus Sign 42">
                <a:extLst>
                  <a:ext uri="{FF2B5EF4-FFF2-40B4-BE49-F238E27FC236}">
                    <a16:creationId xmlns:a16="http://schemas.microsoft.com/office/drawing/2014/main" id="{42ACBC61-E11C-D22C-24BE-D33B4AFA33FE}"/>
                  </a:ext>
                </a:extLst>
              </p:cNvPr>
              <p:cNvSpPr/>
              <p:nvPr/>
            </p:nvSpPr>
            <p:spPr>
              <a:xfrm>
                <a:off x="1975639" y="3175078"/>
                <a:ext cx="328517" cy="373826"/>
              </a:xfrm>
              <a:custGeom>
                <a:avLst/>
                <a:gdLst>
                  <a:gd name="connsiteX0" fmla="*/ 43545 w 328517"/>
                  <a:gd name="connsiteY0" fmla="*/ 142951 h 373826"/>
                  <a:gd name="connsiteX1" fmla="*/ 284972 w 328517"/>
                  <a:gd name="connsiteY1" fmla="*/ 142951 h 373826"/>
                  <a:gd name="connsiteX2" fmla="*/ 284972 w 328517"/>
                  <a:gd name="connsiteY2" fmla="*/ 230875 h 373826"/>
                  <a:gd name="connsiteX3" fmla="*/ 43545 w 328517"/>
                  <a:gd name="connsiteY3" fmla="*/ 230875 h 373826"/>
                  <a:gd name="connsiteX4" fmla="*/ 43545 w 328517"/>
                  <a:gd name="connsiteY4" fmla="*/ 142951 h 373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517" h="373826" fill="none" extrusionOk="0">
                    <a:moveTo>
                      <a:pt x="43545" y="142951"/>
                    </a:moveTo>
                    <a:cubicBezTo>
                      <a:pt x="106596" y="140546"/>
                      <a:pt x="207924" y="167209"/>
                      <a:pt x="284972" y="142951"/>
                    </a:cubicBezTo>
                    <a:cubicBezTo>
                      <a:pt x="285649" y="161596"/>
                      <a:pt x="283390" y="194935"/>
                      <a:pt x="284972" y="230875"/>
                    </a:cubicBezTo>
                    <a:cubicBezTo>
                      <a:pt x="231342" y="231050"/>
                      <a:pt x="109384" y="229697"/>
                      <a:pt x="43545" y="230875"/>
                    </a:cubicBezTo>
                    <a:cubicBezTo>
                      <a:pt x="41423" y="212914"/>
                      <a:pt x="51680" y="178158"/>
                      <a:pt x="43545" y="142951"/>
                    </a:cubicBezTo>
                    <a:close/>
                  </a:path>
                  <a:path w="328517" h="373826" stroke="0" extrusionOk="0">
                    <a:moveTo>
                      <a:pt x="43545" y="142951"/>
                    </a:moveTo>
                    <a:cubicBezTo>
                      <a:pt x="133752" y="127333"/>
                      <a:pt x="190287" y="163027"/>
                      <a:pt x="284972" y="142951"/>
                    </a:cubicBezTo>
                    <a:cubicBezTo>
                      <a:pt x="294527" y="161484"/>
                      <a:pt x="283832" y="204831"/>
                      <a:pt x="284972" y="230875"/>
                    </a:cubicBezTo>
                    <a:cubicBezTo>
                      <a:pt x="228865" y="246262"/>
                      <a:pt x="127146" y="212056"/>
                      <a:pt x="43545" y="230875"/>
                    </a:cubicBezTo>
                    <a:cubicBezTo>
                      <a:pt x="36068" y="188634"/>
                      <a:pt x="48504" y="173537"/>
                      <a:pt x="43545" y="14295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434822859">
                      <a:prstGeom prst="mathMin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E0FB645-6C87-B06C-F394-7F1A91D1D0D5}"/>
                  </a:ext>
                </a:extLst>
              </p:cNvPr>
              <p:cNvSpPr/>
              <p:nvPr/>
            </p:nvSpPr>
            <p:spPr>
              <a:xfrm rot="1583746">
                <a:off x="-584720" y="2108410"/>
                <a:ext cx="3108486" cy="647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  <a:solidFill>
                      <a:schemeClr val="bg1"/>
                    </a:solidFill>
                  </a:rPr>
                  <a:t>Functional Diversity</a:t>
                </a:r>
              </a:p>
            </p:txBody>
          </p:sp>
          <p:grpSp>
            <p:nvGrpSpPr>
              <p:cNvPr id="4139" name="Group 4138">
                <a:extLst>
                  <a:ext uri="{FF2B5EF4-FFF2-40B4-BE49-F238E27FC236}">
                    <a16:creationId xmlns:a16="http://schemas.microsoft.com/office/drawing/2014/main" id="{1FA65796-4521-2686-7017-DD9754053014}"/>
                  </a:ext>
                </a:extLst>
              </p:cNvPr>
              <p:cNvGrpSpPr/>
              <p:nvPr/>
            </p:nvGrpSpPr>
            <p:grpSpPr>
              <a:xfrm>
                <a:off x="-2910856" y="488589"/>
                <a:ext cx="2952750" cy="2555479"/>
                <a:chOff x="-922079" y="1584584"/>
                <a:chExt cx="2952750" cy="2555479"/>
              </a:xfrm>
            </p:grpSpPr>
            <p:sp>
              <p:nvSpPr>
                <p:cNvPr id="2" name="Freeform: Shape 1">
                  <a:extLst>
                    <a:ext uri="{FF2B5EF4-FFF2-40B4-BE49-F238E27FC236}">
                      <a16:creationId xmlns:a16="http://schemas.microsoft.com/office/drawing/2014/main" id="{FFD46D53-480E-B7FB-5D8C-B7AB9603B148}"/>
                    </a:ext>
                  </a:extLst>
                </p:cNvPr>
                <p:cNvSpPr/>
                <p:nvPr/>
              </p:nvSpPr>
              <p:spPr>
                <a:xfrm>
                  <a:off x="-922079" y="2787513"/>
                  <a:ext cx="2952750" cy="1352550"/>
                </a:xfrm>
                <a:custGeom>
                  <a:avLst/>
                  <a:gdLst>
                    <a:gd name="connsiteX0" fmla="*/ 574673 w 5465734"/>
                    <a:gd name="connsiteY0" fmla="*/ 1459092 h 1869204"/>
                    <a:gd name="connsiteX1" fmla="*/ 1489073 w 5465734"/>
                    <a:gd name="connsiteY1" fmla="*/ 859017 h 1869204"/>
                    <a:gd name="connsiteX2" fmla="*/ 2193923 w 5465734"/>
                    <a:gd name="connsiteY2" fmla="*/ 297042 h 1869204"/>
                    <a:gd name="connsiteX3" fmla="*/ 3051173 w 5465734"/>
                    <a:gd name="connsiteY3" fmla="*/ 11292 h 1869204"/>
                    <a:gd name="connsiteX4" fmla="*/ 3784598 w 5465734"/>
                    <a:gd name="connsiteY4" fmla="*/ 668517 h 1869204"/>
                    <a:gd name="connsiteX5" fmla="*/ 4137023 w 5465734"/>
                    <a:gd name="connsiteY5" fmla="*/ 1354317 h 1869204"/>
                    <a:gd name="connsiteX6" fmla="*/ 4537073 w 5465734"/>
                    <a:gd name="connsiteY6" fmla="*/ 1668642 h 1869204"/>
                    <a:gd name="connsiteX7" fmla="*/ 5251448 w 5465734"/>
                    <a:gd name="connsiteY7" fmla="*/ 1859142 h 1869204"/>
                    <a:gd name="connsiteX8" fmla="*/ 327023 w 5465734"/>
                    <a:gd name="connsiteY8" fmla="*/ 1801992 h 1869204"/>
                    <a:gd name="connsiteX9" fmla="*/ 574673 w 5465734"/>
                    <a:gd name="connsiteY9" fmla="*/ 1459092 h 1869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465734" h="1869204">
                      <a:moveTo>
                        <a:pt x="574673" y="1459092"/>
                      </a:moveTo>
                      <a:cubicBezTo>
                        <a:pt x="768348" y="1301929"/>
                        <a:pt x="1219198" y="1052692"/>
                        <a:pt x="1489073" y="859017"/>
                      </a:cubicBezTo>
                      <a:cubicBezTo>
                        <a:pt x="1758948" y="665342"/>
                        <a:pt x="1933573" y="438329"/>
                        <a:pt x="2193923" y="297042"/>
                      </a:cubicBezTo>
                      <a:cubicBezTo>
                        <a:pt x="2454273" y="155755"/>
                        <a:pt x="2786061" y="-50620"/>
                        <a:pt x="3051173" y="11292"/>
                      </a:cubicBezTo>
                      <a:cubicBezTo>
                        <a:pt x="3316285" y="73204"/>
                        <a:pt x="3603623" y="444679"/>
                        <a:pt x="3784598" y="668517"/>
                      </a:cubicBezTo>
                      <a:cubicBezTo>
                        <a:pt x="3965573" y="892354"/>
                        <a:pt x="4011610" y="1187629"/>
                        <a:pt x="4137023" y="1354317"/>
                      </a:cubicBezTo>
                      <a:cubicBezTo>
                        <a:pt x="4262436" y="1521005"/>
                        <a:pt x="4351336" y="1584505"/>
                        <a:pt x="4537073" y="1668642"/>
                      </a:cubicBezTo>
                      <a:cubicBezTo>
                        <a:pt x="4722810" y="1752779"/>
                        <a:pt x="5953123" y="1836917"/>
                        <a:pt x="5251448" y="1859142"/>
                      </a:cubicBezTo>
                      <a:cubicBezTo>
                        <a:pt x="4549773" y="1881367"/>
                        <a:pt x="1106485" y="1868667"/>
                        <a:pt x="327023" y="1801992"/>
                      </a:cubicBezTo>
                      <a:cubicBezTo>
                        <a:pt x="-452439" y="1735317"/>
                        <a:pt x="380998" y="1616255"/>
                        <a:pt x="574673" y="145909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25F5938-D8A5-2F2B-4741-15CF5B198953}"/>
                    </a:ext>
                  </a:extLst>
                </p:cNvPr>
                <p:cNvSpPr/>
                <p:nvPr/>
              </p:nvSpPr>
              <p:spPr>
                <a:xfrm>
                  <a:off x="-479797" y="3734714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078FF59C-6514-8013-A2BE-D71BC1A105D3}"/>
                    </a:ext>
                  </a:extLst>
                </p:cNvPr>
                <p:cNvSpPr/>
                <p:nvPr/>
              </p:nvSpPr>
              <p:spPr>
                <a:xfrm>
                  <a:off x="56440" y="3465365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BB6FB67D-0DD9-AA38-0951-A9B0158EDB9F}"/>
                    </a:ext>
                  </a:extLst>
                </p:cNvPr>
                <p:cNvSpPr/>
                <p:nvPr/>
              </p:nvSpPr>
              <p:spPr>
                <a:xfrm flipH="1">
                  <a:off x="437466" y="3802013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BB7F09E3-223C-99DB-DF2C-DA3A3B707512}"/>
                    </a:ext>
                  </a:extLst>
                </p:cNvPr>
                <p:cNvSpPr/>
                <p:nvPr/>
              </p:nvSpPr>
              <p:spPr>
                <a:xfrm flipH="1">
                  <a:off x="216168" y="3148706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8" name="Picture 27" descr="A picture containing tree, plant, forest&#10;&#10;Description automatically generated">
                  <a:extLst>
                    <a:ext uri="{FF2B5EF4-FFF2-40B4-BE49-F238E27FC236}">
                      <a16:creationId xmlns:a16="http://schemas.microsoft.com/office/drawing/2014/main" id="{AC779EB6-A8E3-F9F0-A16F-F3ABF6C3D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Cutout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727" y="1584584"/>
                  <a:ext cx="584745" cy="1624290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close-up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1EA7829-9EEB-F0AF-0801-856085FC47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artisticCutout/>
                          </a14:imgEffect>
                          <a14:imgEffect>
                            <a14:saturation sat="400000"/>
                          </a14:imgEffect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2841" y="3039229"/>
                  <a:ext cx="912305" cy="729662"/>
                </a:xfrm>
                <a:prstGeom prst="rect">
                  <a:avLst/>
                </a:prstGeom>
              </p:spPr>
            </p:pic>
            <p:pic>
              <p:nvPicPr>
                <p:cNvPr id="31" name="Picture 30" descr="A picture containing tree, plant, dark, eaten&#10;&#10;Description automatically generated">
                  <a:extLst>
                    <a:ext uri="{FF2B5EF4-FFF2-40B4-BE49-F238E27FC236}">
                      <a16:creationId xmlns:a16="http://schemas.microsoft.com/office/drawing/2014/main" id="{647396A7-9CC6-BD08-85A0-8CBA2E11B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artisticCutout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701" b="8656"/>
                <a:stretch/>
              </p:blipFill>
              <p:spPr>
                <a:xfrm flipH="1">
                  <a:off x="-709675" y="2431474"/>
                  <a:ext cx="1351817" cy="1463399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5C387D6-F87D-925A-89ED-7A61ECFAC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93727" y="3759748"/>
                  <a:ext cx="282000" cy="37600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D7E26E4D-6100-CF7F-D432-F6BE1B3F2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753022" y="3664001"/>
                  <a:ext cx="282000" cy="376000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3EFEF00-A18F-1860-04B4-5F6968156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393" y="3742107"/>
                  <a:ext cx="549854" cy="295668"/>
                </a:xfrm>
                <a:prstGeom prst="rect">
                  <a:avLst/>
                </a:prstGeom>
              </p:spPr>
            </p:pic>
            <p:pic>
              <p:nvPicPr>
                <p:cNvPr id="54" name="Picture 53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3EB3B68-70C2-EBA7-ABED-29517C0C3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89966" y="3694744"/>
                  <a:ext cx="549854" cy="295668"/>
                </a:xfrm>
                <a:prstGeom prst="rect">
                  <a:avLst/>
                </a:prstGeom>
              </p:spPr>
            </p:pic>
          </p:grpSp>
          <p:sp>
            <p:nvSpPr>
              <p:cNvPr id="4106" name="Plus Sign 4105">
                <a:extLst>
                  <a:ext uri="{FF2B5EF4-FFF2-40B4-BE49-F238E27FC236}">
                    <a16:creationId xmlns:a16="http://schemas.microsoft.com/office/drawing/2014/main" id="{64D3E670-2405-5495-A691-9964C47E1B7D}"/>
                  </a:ext>
                </a:extLst>
              </p:cNvPr>
              <p:cNvSpPr/>
              <p:nvPr/>
            </p:nvSpPr>
            <p:spPr>
              <a:xfrm>
                <a:off x="-59480" y="2959303"/>
                <a:ext cx="381310" cy="349981"/>
              </a:xfrm>
              <a:custGeom>
                <a:avLst/>
                <a:gdLst>
                  <a:gd name="connsiteX0" fmla="*/ 50543 w 381310"/>
                  <a:gd name="connsiteY0" fmla="*/ 133833 h 349981"/>
                  <a:gd name="connsiteX1" fmla="*/ 149497 w 381310"/>
                  <a:gd name="connsiteY1" fmla="*/ 133833 h 349981"/>
                  <a:gd name="connsiteX2" fmla="*/ 149497 w 381310"/>
                  <a:gd name="connsiteY2" fmla="*/ 46390 h 349981"/>
                  <a:gd name="connsiteX3" fmla="*/ 231813 w 381310"/>
                  <a:gd name="connsiteY3" fmla="*/ 46390 h 349981"/>
                  <a:gd name="connsiteX4" fmla="*/ 231813 w 381310"/>
                  <a:gd name="connsiteY4" fmla="*/ 133833 h 349981"/>
                  <a:gd name="connsiteX5" fmla="*/ 330767 w 381310"/>
                  <a:gd name="connsiteY5" fmla="*/ 133833 h 349981"/>
                  <a:gd name="connsiteX6" fmla="*/ 330767 w 381310"/>
                  <a:gd name="connsiteY6" fmla="*/ 216148 h 349981"/>
                  <a:gd name="connsiteX7" fmla="*/ 231813 w 381310"/>
                  <a:gd name="connsiteY7" fmla="*/ 216148 h 349981"/>
                  <a:gd name="connsiteX8" fmla="*/ 231813 w 381310"/>
                  <a:gd name="connsiteY8" fmla="*/ 303591 h 349981"/>
                  <a:gd name="connsiteX9" fmla="*/ 149497 w 381310"/>
                  <a:gd name="connsiteY9" fmla="*/ 303591 h 349981"/>
                  <a:gd name="connsiteX10" fmla="*/ 149497 w 381310"/>
                  <a:gd name="connsiteY10" fmla="*/ 216148 h 349981"/>
                  <a:gd name="connsiteX11" fmla="*/ 50543 w 381310"/>
                  <a:gd name="connsiteY11" fmla="*/ 216148 h 349981"/>
                  <a:gd name="connsiteX12" fmla="*/ 50543 w 381310"/>
                  <a:gd name="connsiteY12" fmla="*/ 133833 h 34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310" h="349981" fill="none" extrusionOk="0">
                    <a:moveTo>
                      <a:pt x="50543" y="133833"/>
                    </a:moveTo>
                    <a:cubicBezTo>
                      <a:pt x="79394" y="122387"/>
                      <a:pt x="120807" y="138809"/>
                      <a:pt x="149497" y="133833"/>
                    </a:cubicBezTo>
                    <a:cubicBezTo>
                      <a:pt x="149291" y="97056"/>
                      <a:pt x="156997" y="74034"/>
                      <a:pt x="149497" y="46390"/>
                    </a:cubicBezTo>
                    <a:cubicBezTo>
                      <a:pt x="190287" y="42245"/>
                      <a:pt x="194018" y="55940"/>
                      <a:pt x="231813" y="46390"/>
                    </a:cubicBezTo>
                    <a:cubicBezTo>
                      <a:pt x="236547" y="82123"/>
                      <a:pt x="226874" y="91262"/>
                      <a:pt x="231813" y="133833"/>
                    </a:cubicBezTo>
                    <a:cubicBezTo>
                      <a:pt x="255671" y="124521"/>
                      <a:pt x="295011" y="140521"/>
                      <a:pt x="330767" y="133833"/>
                    </a:cubicBezTo>
                    <a:cubicBezTo>
                      <a:pt x="339894" y="174605"/>
                      <a:pt x="322117" y="179738"/>
                      <a:pt x="330767" y="216148"/>
                    </a:cubicBezTo>
                    <a:cubicBezTo>
                      <a:pt x="298544" y="220537"/>
                      <a:pt x="267300" y="208097"/>
                      <a:pt x="231813" y="216148"/>
                    </a:cubicBezTo>
                    <a:cubicBezTo>
                      <a:pt x="233871" y="249810"/>
                      <a:pt x="224736" y="265111"/>
                      <a:pt x="231813" y="303591"/>
                    </a:cubicBezTo>
                    <a:cubicBezTo>
                      <a:pt x="200808" y="312387"/>
                      <a:pt x="182732" y="301495"/>
                      <a:pt x="149497" y="303591"/>
                    </a:cubicBezTo>
                    <a:cubicBezTo>
                      <a:pt x="141831" y="279485"/>
                      <a:pt x="158966" y="238941"/>
                      <a:pt x="149497" y="216148"/>
                    </a:cubicBezTo>
                    <a:cubicBezTo>
                      <a:pt x="109330" y="223433"/>
                      <a:pt x="95621" y="205193"/>
                      <a:pt x="50543" y="216148"/>
                    </a:cubicBezTo>
                    <a:cubicBezTo>
                      <a:pt x="46927" y="176628"/>
                      <a:pt x="59566" y="157076"/>
                      <a:pt x="50543" y="133833"/>
                    </a:cubicBezTo>
                    <a:close/>
                  </a:path>
                  <a:path w="381310" h="349981" stroke="0" extrusionOk="0">
                    <a:moveTo>
                      <a:pt x="50543" y="133833"/>
                    </a:moveTo>
                    <a:cubicBezTo>
                      <a:pt x="73982" y="133806"/>
                      <a:pt x="106551" y="144466"/>
                      <a:pt x="149497" y="133833"/>
                    </a:cubicBezTo>
                    <a:cubicBezTo>
                      <a:pt x="143959" y="99702"/>
                      <a:pt x="155616" y="79971"/>
                      <a:pt x="149497" y="46390"/>
                    </a:cubicBezTo>
                    <a:cubicBezTo>
                      <a:pt x="173104" y="42162"/>
                      <a:pt x="203210" y="52778"/>
                      <a:pt x="231813" y="46390"/>
                    </a:cubicBezTo>
                    <a:cubicBezTo>
                      <a:pt x="240220" y="85163"/>
                      <a:pt x="225602" y="116327"/>
                      <a:pt x="231813" y="133833"/>
                    </a:cubicBezTo>
                    <a:cubicBezTo>
                      <a:pt x="271492" y="129376"/>
                      <a:pt x="294630" y="142782"/>
                      <a:pt x="330767" y="133833"/>
                    </a:cubicBezTo>
                    <a:cubicBezTo>
                      <a:pt x="331201" y="170031"/>
                      <a:pt x="321219" y="176427"/>
                      <a:pt x="330767" y="216148"/>
                    </a:cubicBezTo>
                    <a:cubicBezTo>
                      <a:pt x="308502" y="222119"/>
                      <a:pt x="255016" y="213311"/>
                      <a:pt x="231813" y="216148"/>
                    </a:cubicBezTo>
                    <a:cubicBezTo>
                      <a:pt x="238101" y="240570"/>
                      <a:pt x="222050" y="278284"/>
                      <a:pt x="231813" y="303591"/>
                    </a:cubicBezTo>
                    <a:cubicBezTo>
                      <a:pt x="191528" y="311694"/>
                      <a:pt x="166288" y="293923"/>
                      <a:pt x="149497" y="303591"/>
                    </a:cubicBezTo>
                    <a:cubicBezTo>
                      <a:pt x="147513" y="280709"/>
                      <a:pt x="155300" y="234258"/>
                      <a:pt x="149497" y="216148"/>
                    </a:cubicBezTo>
                    <a:cubicBezTo>
                      <a:pt x="117206" y="226845"/>
                      <a:pt x="96645" y="205654"/>
                      <a:pt x="50543" y="216148"/>
                    </a:cubicBezTo>
                    <a:cubicBezTo>
                      <a:pt x="44332" y="198942"/>
                      <a:pt x="56171" y="166167"/>
                      <a:pt x="50543" y="133833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3815443600">
                      <a:prstGeom prst="mathPl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>
                  <a:ln>
                    <a:solidFill>
                      <a:schemeClr val="bg2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A6CD4D5-D6E6-9D23-8C96-01E0CDC4399E}"/>
                </a:ext>
              </a:extLst>
            </p:cNvPr>
            <p:cNvGrpSpPr/>
            <p:nvPr/>
          </p:nvGrpSpPr>
          <p:grpSpPr>
            <a:xfrm>
              <a:off x="2519137" y="-4041936"/>
              <a:ext cx="3936131" cy="6086454"/>
              <a:chOff x="3174479" y="-2844364"/>
              <a:chExt cx="2945226" cy="4422986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A2403B0-ABD3-81CA-1944-9ADF9566DACC}"/>
                  </a:ext>
                </a:extLst>
              </p:cNvPr>
              <p:cNvSpPr/>
              <p:nvPr/>
            </p:nvSpPr>
            <p:spPr>
              <a:xfrm flipH="1">
                <a:off x="3174479" y="-1676541"/>
                <a:ext cx="2945226" cy="1198872"/>
              </a:xfrm>
              <a:custGeom>
                <a:avLst/>
                <a:gdLst>
                  <a:gd name="connsiteX0" fmla="*/ 574673 w 5465734"/>
                  <a:gd name="connsiteY0" fmla="*/ 1459092 h 1869204"/>
                  <a:gd name="connsiteX1" fmla="*/ 1489073 w 5465734"/>
                  <a:gd name="connsiteY1" fmla="*/ 859017 h 1869204"/>
                  <a:gd name="connsiteX2" fmla="*/ 2193923 w 5465734"/>
                  <a:gd name="connsiteY2" fmla="*/ 297042 h 1869204"/>
                  <a:gd name="connsiteX3" fmla="*/ 3051173 w 5465734"/>
                  <a:gd name="connsiteY3" fmla="*/ 11292 h 1869204"/>
                  <a:gd name="connsiteX4" fmla="*/ 3784598 w 5465734"/>
                  <a:gd name="connsiteY4" fmla="*/ 668517 h 1869204"/>
                  <a:gd name="connsiteX5" fmla="*/ 4137023 w 5465734"/>
                  <a:gd name="connsiteY5" fmla="*/ 1354317 h 1869204"/>
                  <a:gd name="connsiteX6" fmla="*/ 4537073 w 5465734"/>
                  <a:gd name="connsiteY6" fmla="*/ 1668642 h 1869204"/>
                  <a:gd name="connsiteX7" fmla="*/ 5251448 w 5465734"/>
                  <a:gd name="connsiteY7" fmla="*/ 1859142 h 1869204"/>
                  <a:gd name="connsiteX8" fmla="*/ 327023 w 5465734"/>
                  <a:gd name="connsiteY8" fmla="*/ 1801992 h 1869204"/>
                  <a:gd name="connsiteX9" fmla="*/ 574673 w 5465734"/>
                  <a:gd name="connsiteY9" fmla="*/ 1459092 h 1869204"/>
                  <a:gd name="connsiteX0" fmla="*/ 574673 w 5484433"/>
                  <a:gd name="connsiteY0" fmla="*/ 1459092 h 1869204"/>
                  <a:gd name="connsiteX1" fmla="*/ 1489073 w 5484433"/>
                  <a:gd name="connsiteY1" fmla="*/ 859017 h 1869204"/>
                  <a:gd name="connsiteX2" fmla="*/ 2193923 w 5484433"/>
                  <a:gd name="connsiteY2" fmla="*/ 297042 h 1869204"/>
                  <a:gd name="connsiteX3" fmla="*/ 3051173 w 5484433"/>
                  <a:gd name="connsiteY3" fmla="*/ 11292 h 1869204"/>
                  <a:gd name="connsiteX4" fmla="*/ 3784598 w 5484433"/>
                  <a:gd name="connsiteY4" fmla="*/ 668517 h 1869204"/>
                  <a:gd name="connsiteX5" fmla="*/ 4137023 w 5484433"/>
                  <a:gd name="connsiteY5" fmla="*/ 1354317 h 1869204"/>
                  <a:gd name="connsiteX6" fmla="*/ 4678124 w 5484433"/>
                  <a:gd name="connsiteY6" fmla="*/ 1563335 h 1869204"/>
                  <a:gd name="connsiteX7" fmla="*/ 5251448 w 5484433"/>
                  <a:gd name="connsiteY7" fmla="*/ 1859142 h 1869204"/>
                  <a:gd name="connsiteX8" fmla="*/ 327023 w 5484433"/>
                  <a:gd name="connsiteY8" fmla="*/ 1801992 h 1869204"/>
                  <a:gd name="connsiteX9" fmla="*/ 574673 w 5484433"/>
                  <a:gd name="connsiteY9" fmla="*/ 1459092 h 1869204"/>
                  <a:gd name="connsiteX0" fmla="*/ 574673 w 5482156"/>
                  <a:gd name="connsiteY0" fmla="*/ 1459092 h 1869204"/>
                  <a:gd name="connsiteX1" fmla="*/ 1489073 w 5482156"/>
                  <a:gd name="connsiteY1" fmla="*/ 859017 h 1869204"/>
                  <a:gd name="connsiteX2" fmla="*/ 2193923 w 5482156"/>
                  <a:gd name="connsiteY2" fmla="*/ 297042 h 1869204"/>
                  <a:gd name="connsiteX3" fmla="*/ 3051173 w 5482156"/>
                  <a:gd name="connsiteY3" fmla="*/ 11292 h 1869204"/>
                  <a:gd name="connsiteX4" fmla="*/ 3784598 w 5482156"/>
                  <a:gd name="connsiteY4" fmla="*/ 668517 h 1869204"/>
                  <a:gd name="connsiteX5" fmla="*/ 4242812 w 5482156"/>
                  <a:gd name="connsiteY5" fmla="*/ 1196356 h 1869204"/>
                  <a:gd name="connsiteX6" fmla="*/ 4678124 w 5482156"/>
                  <a:gd name="connsiteY6" fmla="*/ 1563335 h 1869204"/>
                  <a:gd name="connsiteX7" fmla="*/ 5251448 w 5482156"/>
                  <a:gd name="connsiteY7" fmla="*/ 1859142 h 1869204"/>
                  <a:gd name="connsiteX8" fmla="*/ 327023 w 5482156"/>
                  <a:gd name="connsiteY8" fmla="*/ 1801992 h 1869204"/>
                  <a:gd name="connsiteX9" fmla="*/ 574673 w 5482156"/>
                  <a:gd name="connsiteY9" fmla="*/ 1459092 h 1869204"/>
                  <a:gd name="connsiteX0" fmla="*/ 681586 w 5440966"/>
                  <a:gd name="connsiteY0" fmla="*/ 1480153 h 1868583"/>
                  <a:gd name="connsiteX1" fmla="*/ 1447883 w 5440966"/>
                  <a:gd name="connsiteY1" fmla="*/ 859017 h 1868583"/>
                  <a:gd name="connsiteX2" fmla="*/ 2152733 w 5440966"/>
                  <a:gd name="connsiteY2" fmla="*/ 297042 h 1868583"/>
                  <a:gd name="connsiteX3" fmla="*/ 3009983 w 5440966"/>
                  <a:gd name="connsiteY3" fmla="*/ 11292 h 1868583"/>
                  <a:gd name="connsiteX4" fmla="*/ 3743408 w 5440966"/>
                  <a:gd name="connsiteY4" fmla="*/ 668517 h 1868583"/>
                  <a:gd name="connsiteX5" fmla="*/ 4201622 w 5440966"/>
                  <a:gd name="connsiteY5" fmla="*/ 1196356 h 1868583"/>
                  <a:gd name="connsiteX6" fmla="*/ 4636934 w 5440966"/>
                  <a:gd name="connsiteY6" fmla="*/ 1563335 h 1868583"/>
                  <a:gd name="connsiteX7" fmla="*/ 5210258 w 5440966"/>
                  <a:gd name="connsiteY7" fmla="*/ 1859142 h 1868583"/>
                  <a:gd name="connsiteX8" fmla="*/ 285833 w 5440966"/>
                  <a:gd name="connsiteY8" fmla="*/ 1801992 h 1868583"/>
                  <a:gd name="connsiteX9" fmla="*/ 681586 w 5440966"/>
                  <a:gd name="connsiteY9" fmla="*/ 1480153 h 1868583"/>
                  <a:gd name="connsiteX0" fmla="*/ 684712 w 5444092"/>
                  <a:gd name="connsiteY0" fmla="*/ 1480299 h 1868731"/>
                  <a:gd name="connsiteX1" fmla="*/ 1563850 w 5444092"/>
                  <a:gd name="connsiteY1" fmla="*/ 880224 h 1868731"/>
                  <a:gd name="connsiteX2" fmla="*/ 2155859 w 5444092"/>
                  <a:gd name="connsiteY2" fmla="*/ 297188 h 1868731"/>
                  <a:gd name="connsiteX3" fmla="*/ 3013109 w 5444092"/>
                  <a:gd name="connsiteY3" fmla="*/ 11438 h 1868731"/>
                  <a:gd name="connsiteX4" fmla="*/ 3746534 w 5444092"/>
                  <a:gd name="connsiteY4" fmla="*/ 668663 h 1868731"/>
                  <a:gd name="connsiteX5" fmla="*/ 4204748 w 5444092"/>
                  <a:gd name="connsiteY5" fmla="*/ 1196502 h 1868731"/>
                  <a:gd name="connsiteX6" fmla="*/ 4640060 w 5444092"/>
                  <a:gd name="connsiteY6" fmla="*/ 1563481 h 1868731"/>
                  <a:gd name="connsiteX7" fmla="*/ 5213384 w 5444092"/>
                  <a:gd name="connsiteY7" fmla="*/ 1859288 h 1868731"/>
                  <a:gd name="connsiteX8" fmla="*/ 288959 w 5444092"/>
                  <a:gd name="connsiteY8" fmla="*/ 1802138 h 1868731"/>
                  <a:gd name="connsiteX9" fmla="*/ 684712 w 5444092"/>
                  <a:gd name="connsiteY9" fmla="*/ 1480299 h 1868731"/>
                  <a:gd name="connsiteX0" fmla="*/ 684712 w 5444092"/>
                  <a:gd name="connsiteY0" fmla="*/ 1342891 h 1731322"/>
                  <a:gd name="connsiteX1" fmla="*/ 1563850 w 5444092"/>
                  <a:gd name="connsiteY1" fmla="*/ 742816 h 1731322"/>
                  <a:gd name="connsiteX2" fmla="*/ 2155859 w 5444092"/>
                  <a:gd name="connsiteY2" fmla="*/ 159780 h 1731322"/>
                  <a:gd name="connsiteX3" fmla="*/ 3027214 w 5444092"/>
                  <a:gd name="connsiteY3" fmla="*/ 21461 h 1731322"/>
                  <a:gd name="connsiteX4" fmla="*/ 3746534 w 5444092"/>
                  <a:gd name="connsiteY4" fmla="*/ 531255 h 1731322"/>
                  <a:gd name="connsiteX5" fmla="*/ 4204748 w 5444092"/>
                  <a:gd name="connsiteY5" fmla="*/ 1059094 h 1731322"/>
                  <a:gd name="connsiteX6" fmla="*/ 4640060 w 5444092"/>
                  <a:gd name="connsiteY6" fmla="*/ 1426073 h 1731322"/>
                  <a:gd name="connsiteX7" fmla="*/ 5213384 w 5444092"/>
                  <a:gd name="connsiteY7" fmla="*/ 1721880 h 1731322"/>
                  <a:gd name="connsiteX8" fmla="*/ 288959 w 5444092"/>
                  <a:gd name="connsiteY8" fmla="*/ 1664730 h 1731322"/>
                  <a:gd name="connsiteX9" fmla="*/ 684712 w 5444092"/>
                  <a:gd name="connsiteY9" fmla="*/ 1342891 h 1731322"/>
                  <a:gd name="connsiteX0" fmla="*/ 684712 w 5453412"/>
                  <a:gd name="connsiteY0" fmla="*/ 1342891 h 1731322"/>
                  <a:gd name="connsiteX1" fmla="*/ 1563850 w 5453412"/>
                  <a:gd name="connsiteY1" fmla="*/ 742816 h 1731322"/>
                  <a:gd name="connsiteX2" fmla="*/ 2155859 w 5453412"/>
                  <a:gd name="connsiteY2" fmla="*/ 159780 h 1731322"/>
                  <a:gd name="connsiteX3" fmla="*/ 3027214 w 5453412"/>
                  <a:gd name="connsiteY3" fmla="*/ 21461 h 1731322"/>
                  <a:gd name="connsiteX4" fmla="*/ 3746534 w 5453412"/>
                  <a:gd name="connsiteY4" fmla="*/ 531255 h 1731322"/>
                  <a:gd name="connsiteX5" fmla="*/ 4204748 w 5453412"/>
                  <a:gd name="connsiteY5" fmla="*/ 1059094 h 1731322"/>
                  <a:gd name="connsiteX6" fmla="*/ 4703533 w 5453412"/>
                  <a:gd name="connsiteY6" fmla="*/ 1389216 h 1731322"/>
                  <a:gd name="connsiteX7" fmla="*/ 5213384 w 5453412"/>
                  <a:gd name="connsiteY7" fmla="*/ 1721880 h 1731322"/>
                  <a:gd name="connsiteX8" fmla="*/ 288959 w 5453412"/>
                  <a:gd name="connsiteY8" fmla="*/ 1664730 h 1731322"/>
                  <a:gd name="connsiteX9" fmla="*/ 684712 w 5453412"/>
                  <a:gd name="connsiteY9" fmla="*/ 1342891 h 1731322"/>
                  <a:gd name="connsiteX0" fmla="*/ 684712 w 5451805"/>
                  <a:gd name="connsiteY0" fmla="*/ 1342891 h 1731322"/>
                  <a:gd name="connsiteX1" fmla="*/ 1563850 w 5451805"/>
                  <a:gd name="connsiteY1" fmla="*/ 742816 h 1731322"/>
                  <a:gd name="connsiteX2" fmla="*/ 2155859 w 5451805"/>
                  <a:gd name="connsiteY2" fmla="*/ 159780 h 1731322"/>
                  <a:gd name="connsiteX3" fmla="*/ 3027214 w 5451805"/>
                  <a:gd name="connsiteY3" fmla="*/ 21461 h 1731322"/>
                  <a:gd name="connsiteX4" fmla="*/ 3746534 w 5451805"/>
                  <a:gd name="connsiteY4" fmla="*/ 531255 h 1731322"/>
                  <a:gd name="connsiteX5" fmla="*/ 4275274 w 5451805"/>
                  <a:gd name="connsiteY5" fmla="*/ 1022236 h 1731322"/>
                  <a:gd name="connsiteX6" fmla="*/ 4703533 w 5451805"/>
                  <a:gd name="connsiteY6" fmla="*/ 1389216 h 1731322"/>
                  <a:gd name="connsiteX7" fmla="*/ 5213384 w 5451805"/>
                  <a:gd name="connsiteY7" fmla="*/ 1721880 h 1731322"/>
                  <a:gd name="connsiteX8" fmla="*/ 288959 w 5451805"/>
                  <a:gd name="connsiteY8" fmla="*/ 1664730 h 1731322"/>
                  <a:gd name="connsiteX9" fmla="*/ 684712 w 5451805"/>
                  <a:gd name="connsiteY9" fmla="*/ 1342891 h 1731322"/>
                  <a:gd name="connsiteX0" fmla="*/ 684712 w 5451805"/>
                  <a:gd name="connsiteY0" fmla="*/ 1268392 h 1656823"/>
                  <a:gd name="connsiteX1" fmla="*/ 1563850 w 5451805"/>
                  <a:gd name="connsiteY1" fmla="*/ 668317 h 1656823"/>
                  <a:gd name="connsiteX2" fmla="*/ 2155859 w 5451805"/>
                  <a:gd name="connsiteY2" fmla="*/ 85281 h 1656823"/>
                  <a:gd name="connsiteX3" fmla="*/ 3006056 w 5451805"/>
                  <a:gd name="connsiteY3" fmla="*/ 41738 h 1656823"/>
                  <a:gd name="connsiteX4" fmla="*/ 3746534 w 5451805"/>
                  <a:gd name="connsiteY4" fmla="*/ 456756 h 1656823"/>
                  <a:gd name="connsiteX5" fmla="*/ 4275274 w 5451805"/>
                  <a:gd name="connsiteY5" fmla="*/ 947737 h 1656823"/>
                  <a:gd name="connsiteX6" fmla="*/ 4703533 w 5451805"/>
                  <a:gd name="connsiteY6" fmla="*/ 1314717 h 1656823"/>
                  <a:gd name="connsiteX7" fmla="*/ 5213384 w 5451805"/>
                  <a:gd name="connsiteY7" fmla="*/ 1647381 h 1656823"/>
                  <a:gd name="connsiteX8" fmla="*/ 288959 w 5451805"/>
                  <a:gd name="connsiteY8" fmla="*/ 1590231 h 1656823"/>
                  <a:gd name="connsiteX9" fmla="*/ 684712 w 5451805"/>
                  <a:gd name="connsiteY9" fmla="*/ 1268392 h 165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51805" h="1656823">
                    <a:moveTo>
                      <a:pt x="684712" y="1268392"/>
                    </a:moveTo>
                    <a:cubicBezTo>
                      <a:pt x="897194" y="1114740"/>
                      <a:pt x="1270804" y="868342"/>
                      <a:pt x="1563850" y="668317"/>
                    </a:cubicBezTo>
                    <a:cubicBezTo>
                      <a:pt x="1809041" y="471132"/>
                      <a:pt x="1915492" y="189711"/>
                      <a:pt x="2155859" y="85281"/>
                    </a:cubicBezTo>
                    <a:cubicBezTo>
                      <a:pt x="2396226" y="-19149"/>
                      <a:pt x="2740944" y="-20174"/>
                      <a:pt x="3006056" y="41738"/>
                    </a:cubicBezTo>
                    <a:cubicBezTo>
                      <a:pt x="3271168" y="103650"/>
                      <a:pt x="3534998" y="305756"/>
                      <a:pt x="3746534" y="456756"/>
                    </a:cubicBezTo>
                    <a:cubicBezTo>
                      <a:pt x="3958070" y="607756"/>
                      <a:pt x="4115774" y="804744"/>
                      <a:pt x="4275274" y="947737"/>
                    </a:cubicBezTo>
                    <a:cubicBezTo>
                      <a:pt x="4434774" y="1090731"/>
                      <a:pt x="4547181" y="1198110"/>
                      <a:pt x="4703533" y="1314717"/>
                    </a:cubicBezTo>
                    <a:cubicBezTo>
                      <a:pt x="4859885" y="1431324"/>
                      <a:pt x="5915059" y="1625156"/>
                      <a:pt x="5213384" y="1647381"/>
                    </a:cubicBezTo>
                    <a:cubicBezTo>
                      <a:pt x="4511709" y="1669606"/>
                      <a:pt x="1043738" y="1653396"/>
                      <a:pt x="288959" y="1590231"/>
                    </a:cubicBezTo>
                    <a:cubicBezTo>
                      <a:pt x="-465820" y="1527066"/>
                      <a:pt x="472230" y="1422044"/>
                      <a:pt x="684712" y="126839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Flowchart: Manual Operation 33">
                <a:extLst>
                  <a:ext uri="{FF2B5EF4-FFF2-40B4-BE49-F238E27FC236}">
                    <a16:creationId xmlns:a16="http://schemas.microsoft.com/office/drawing/2014/main" id="{F856BD52-1CA0-7F1B-05B9-FCD05787692B}"/>
                  </a:ext>
                </a:extLst>
              </p:cNvPr>
              <p:cNvSpPr/>
              <p:nvPr/>
            </p:nvSpPr>
            <p:spPr>
              <a:xfrm>
                <a:off x="4109481" y="-449541"/>
                <a:ext cx="1155210" cy="2028163"/>
              </a:xfrm>
              <a:custGeom>
                <a:avLst/>
                <a:gdLst>
                  <a:gd name="connsiteX0" fmla="*/ 0 w 1155210"/>
                  <a:gd name="connsiteY0" fmla="*/ 0 h 2028163"/>
                  <a:gd name="connsiteX1" fmla="*/ 542949 w 1155210"/>
                  <a:gd name="connsiteY1" fmla="*/ 0 h 2028163"/>
                  <a:gd name="connsiteX2" fmla="*/ 1155210 w 1155210"/>
                  <a:gd name="connsiteY2" fmla="*/ 0 h 2028163"/>
                  <a:gd name="connsiteX3" fmla="*/ 1065915 w 1155210"/>
                  <a:gd name="connsiteY3" fmla="*/ 527322 h 2028163"/>
                  <a:gd name="connsiteX4" fmla="*/ 980054 w 1155210"/>
                  <a:gd name="connsiteY4" fmla="*/ 1034363 h 2028163"/>
                  <a:gd name="connsiteX5" fmla="*/ 901061 w 1155210"/>
                  <a:gd name="connsiteY5" fmla="*/ 1500841 h 2028163"/>
                  <a:gd name="connsiteX6" fmla="*/ 811766 w 1155210"/>
                  <a:gd name="connsiteY6" fmla="*/ 2028163 h 2028163"/>
                  <a:gd name="connsiteX7" fmla="*/ 361349 w 1155210"/>
                  <a:gd name="connsiteY7" fmla="*/ 2028163 h 2028163"/>
                  <a:gd name="connsiteX8" fmla="*/ 278239 w 1155210"/>
                  <a:gd name="connsiteY8" fmla="*/ 1561686 h 2028163"/>
                  <a:gd name="connsiteX9" fmla="*/ 184288 w 1155210"/>
                  <a:gd name="connsiteY9" fmla="*/ 1034363 h 2028163"/>
                  <a:gd name="connsiteX10" fmla="*/ 104791 w 1155210"/>
                  <a:gd name="connsiteY10" fmla="*/ 588167 h 2028163"/>
                  <a:gd name="connsiteX11" fmla="*/ 0 w 1155210"/>
                  <a:gd name="connsiteY11" fmla="*/ 0 h 202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55210" h="2028163" fill="none" extrusionOk="0">
                    <a:moveTo>
                      <a:pt x="0" y="0"/>
                    </a:moveTo>
                    <a:cubicBezTo>
                      <a:pt x="164970" y="-22431"/>
                      <a:pt x="315327" y="1179"/>
                      <a:pt x="542949" y="0"/>
                    </a:cubicBezTo>
                    <a:cubicBezTo>
                      <a:pt x="770571" y="-1179"/>
                      <a:pt x="902503" y="72619"/>
                      <a:pt x="1155210" y="0"/>
                    </a:cubicBezTo>
                    <a:cubicBezTo>
                      <a:pt x="1187339" y="134561"/>
                      <a:pt x="1035925" y="359590"/>
                      <a:pt x="1065915" y="527322"/>
                    </a:cubicBezTo>
                    <a:cubicBezTo>
                      <a:pt x="1095904" y="695054"/>
                      <a:pt x="957160" y="885991"/>
                      <a:pt x="980054" y="1034363"/>
                    </a:cubicBezTo>
                    <a:cubicBezTo>
                      <a:pt x="1002947" y="1182735"/>
                      <a:pt x="925739" y="1270430"/>
                      <a:pt x="901061" y="1500841"/>
                    </a:cubicBezTo>
                    <a:cubicBezTo>
                      <a:pt x="876383" y="1731252"/>
                      <a:pt x="787048" y="1915349"/>
                      <a:pt x="811766" y="2028163"/>
                    </a:cubicBezTo>
                    <a:cubicBezTo>
                      <a:pt x="675011" y="2051346"/>
                      <a:pt x="497436" y="1996468"/>
                      <a:pt x="361349" y="2028163"/>
                    </a:cubicBezTo>
                    <a:cubicBezTo>
                      <a:pt x="297999" y="1929226"/>
                      <a:pt x="317489" y="1749719"/>
                      <a:pt x="278239" y="1561686"/>
                    </a:cubicBezTo>
                    <a:cubicBezTo>
                      <a:pt x="238989" y="1373653"/>
                      <a:pt x="242340" y="1170704"/>
                      <a:pt x="184288" y="1034363"/>
                    </a:cubicBezTo>
                    <a:cubicBezTo>
                      <a:pt x="126236" y="898022"/>
                      <a:pt x="124059" y="683706"/>
                      <a:pt x="104791" y="588167"/>
                    </a:cubicBezTo>
                    <a:cubicBezTo>
                      <a:pt x="85523" y="492628"/>
                      <a:pt x="59643" y="197225"/>
                      <a:pt x="0" y="0"/>
                    </a:cubicBezTo>
                    <a:close/>
                  </a:path>
                  <a:path w="1155210" h="2028163" stroke="0" extrusionOk="0">
                    <a:moveTo>
                      <a:pt x="0" y="0"/>
                    </a:moveTo>
                    <a:cubicBezTo>
                      <a:pt x="182191" y="-25924"/>
                      <a:pt x="444114" y="36766"/>
                      <a:pt x="566053" y="0"/>
                    </a:cubicBezTo>
                    <a:cubicBezTo>
                      <a:pt x="687992" y="-36766"/>
                      <a:pt x="979904" y="55536"/>
                      <a:pt x="1155210" y="0"/>
                    </a:cubicBezTo>
                    <a:cubicBezTo>
                      <a:pt x="1157645" y="210931"/>
                      <a:pt x="1054296" y="337725"/>
                      <a:pt x="1076218" y="466477"/>
                    </a:cubicBezTo>
                    <a:cubicBezTo>
                      <a:pt x="1098140" y="595229"/>
                      <a:pt x="1014362" y="756337"/>
                      <a:pt x="997226" y="932955"/>
                    </a:cubicBezTo>
                    <a:cubicBezTo>
                      <a:pt x="980090" y="1109573"/>
                      <a:pt x="878625" y="1308948"/>
                      <a:pt x="904496" y="1480559"/>
                    </a:cubicBezTo>
                    <a:cubicBezTo>
                      <a:pt x="930367" y="1652170"/>
                      <a:pt x="798336" y="1889955"/>
                      <a:pt x="811766" y="2028163"/>
                    </a:cubicBezTo>
                    <a:cubicBezTo>
                      <a:pt x="710689" y="2059250"/>
                      <a:pt x="461616" y="1979984"/>
                      <a:pt x="361349" y="2028163"/>
                    </a:cubicBezTo>
                    <a:cubicBezTo>
                      <a:pt x="294032" y="1858263"/>
                      <a:pt x="332487" y="1711090"/>
                      <a:pt x="278239" y="1561686"/>
                    </a:cubicBezTo>
                    <a:cubicBezTo>
                      <a:pt x="223991" y="1412282"/>
                      <a:pt x="263017" y="1257792"/>
                      <a:pt x="187901" y="1054645"/>
                    </a:cubicBezTo>
                    <a:cubicBezTo>
                      <a:pt x="112785" y="851498"/>
                      <a:pt x="159228" y="773048"/>
                      <a:pt x="104791" y="588167"/>
                    </a:cubicBezTo>
                    <a:cubicBezTo>
                      <a:pt x="50354" y="403286"/>
                      <a:pt x="71145" y="202212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lumMod val="100000"/>
                    </a:srgbClr>
                  </a:gs>
                  <a:gs pos="48000">
                    <a:srgbClr val="FFC000"/>
                  </a:gs>
                  <a:gs pos="100000">
                    <a:schemeClr val="accent6"/>
                  </a:gs>
                </a:gsLst>
                <a:lin ang="5400000" scaled="1"/>
              </a:gradFill>
              <a:ln w="0" cap="flat">
                <a:solidFill>
                  <a:srgbClr val="9E844E">
                    <a:alpha val="0"/>
                  </a:srgbClr>
                </a:solidFill>
                <a:miter lim="800000"/>
                <a:extLst>
                  <a:ext uri="{C807C97D-BFC1-408E-A445-0C87EB9F89A2}">
                    <ask:lineSketchStyleProps xmlns:ask="http://schemas.microsoft.com/office/drawing/2018/sketchyshapes" sd="3084318046">
                      <a:custGeom>
                        <a:avLst/>
                        <a:gdLst>
                          <a:gd name="connsiteX0" fmla="*/ 0 w 10000"/>
                          <a:gd name="connsiteY0" fmla="*/ 0 h 10000"/>
                          <a:gd name="connsiteX1" fmla="*/ 10000 w 10000"/>
                          <a:gd name="connsiteY1" fmla="*/ 0 h 10000"/>
                          <a:gd name="connsiteX2" fmla="*/ 8000 w 10000"/>
                          <a:gd name="connsiteY2" fmla="*/ 10000 h 10000"/>
                          <a:gd name="connsiteX3" fmla="*/ 2000 w 10000"/>
                          <a:gd name="connsiteY3" fmla="*/ 10000 h 10000"/>
                          <a:gd name="connsiteX4" fmla="*/ 0 w 10000"/>
                          <a:gd name="connsiteY4" fmla="*/ 0 h 10000"/>
                          <a:gd name="connsiteX0" fmla="*/ 0 w 10000"/>
                          <a:gd name="connsiteY0" fmla="*/ 0 h 10000"/>
                          <a:gd name="connsiteX1" fmla="*/ 10000 w 10000"/>
                          <a:gd name="connsiteY1" fmla="*/ 0 h 10000"/>
                          <a:gd name="connsiteX2" fmla="*/ 8000 w 10000"/>
                          <a:gd name="connsiteY2" fmla="*/ 10000 h 10000"/>
                          <a:gd name="connsiteX3" fmla="*/ 3128 w 10000"/>
                          <a:gd name="connsiteY3" fmla="*/ 10000 h 10000"/>
                          <a:gd name="connsiteX4" fmla="*/ 0 w 10000"/>
                          <a:gd name="connsiteY4" fmla="*/ 0 h 10000"/>
                          <a:gd name="connsiteX0" fmla="*/ 0 w 10000"/>
                          <a:gd name="connsiteY0" fmla="*/ 0 h 10000"/>
                          <a:gd name="connsiteX1" fmla="*/ 10000 w 10000"/>
                          <a:gd name="connsiteY1" fmla="*/ 0 h 10000"/>
                          <a:gd name="connsiteX2" fmla="*/ 7027 w 10000"/>
                          <a:gd name="connsiteY2" fmla="*/ 10000 h 10000"/>
                          <a:gd name="connsiteX3" fmla="*/ 3128 w 10000"/>
                          <a:gd name="connsiteY3" fmla="*/ 10000 h 10000"/>
                          <a:gd name="connsiteX4" fmla="*/ 0 w 10000"/>
                          <a:gd name="connsiteY4" fmla="*/ 0 h 1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00" h="10000">
                            <a:moveTo>
                              <a:pt x="0" y="0"/>
                            </a:moveTo>
                            <a:lnTo>
                              <a:pt x="10000" y="0"/>
                            </a:lnTo>
                            <a:lnTo>
                              <a:pt x="7027" y="10000"/>
                            </a:lnTo>
                            <a:lnTo>
                              <a:pt x="3128" y="100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63BE258-26AA-E386-A31F-CE54F11F72A1}"/>
                  </a:ext>
                </a:extLst>
              </p:cNvPr>
              <p:cNvSpPr/>
              <p:nvPr/>
            </p:nvSpPr>
            <p:spPr>
              <a:xfrm rot="4762543">
                <a:off x="3185267" y="270637"/>
                <a:ext cx="1993591" cy="618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  <a:solidFill>
                      <a:schemeClr val="bg1"/>
                    </a:solidFill>
                  </a:rPr>
                  <a:t>Gas fluxes</a:t>
                </a:r>
              </a:p>
            </p:txBody>
          </p:sp>
          <p:pic>
            <p:nvPicPr>
              <p:cNvPr id="53" name="Graphic 52" descr="Windy with solid fill">
                <a:extLst>
                  <a:ext uri="{FF2B5EF4-FFF2-40B4-BE49-F238E27FC236}">
                    <a16:creationId xmlns:a16="http://schemas.microsoft.com/office/drawing/2014/main" id="{397AEAE1-302D-9412-F7A7-061B6F822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16200000">
                <a:off x="3725780" y="-434792"/>
                <a:ext cx="506503" cy="483870"/>
              </a:xfrm>
              <a:prstGeom prst="rect">
                <a:avLst/>
              </a:prstGeom>
            </p:spPr>
          </p:pic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BE38F1B-902C-1DBD-D579-5D9CEFD507BA}"/>
                  </a:ext>
                </a:extLst>
              </p:cNvPr>
              <p:cNvSpPr/>
              <p:nvPr/>
            </p:nvSpPr>
            <p:spPr>
              <a:xfrm>
                <a:off x="3781771" y="-808853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381160F-FC4E-98D7-9333-F4B3E84E30F6}"/>
                  </a:ext>
                </a:extLst>
              </p:cNvPr>
              <p:cNvSpPr/>
              <p:nvPr/>
            </p:nvSpPr>
            <p:spPr>
              <a:xfrm>
                <a:off x="4318008" y="-1078202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292C9CB-DD86-D43C-3DAB-D104AA3D5DC4}"/>
                  </a:ext>
                </a:extLst>
              </p:cNvPr>
              <p:cNvSpPr/>
              <p:nvPr/>
            </p:nvSpPr>
            <p:spPr>
              <a:xfrm flipH="1">
                <a:off x="4699034" y="-741554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9F88240-B521-C04E-E3D3-5F71D692E9B3}"/>
                  </a:ext>
                </a:extLst>
              </p:cNvPr>
              <p:cNvSpPr/>
              <p:nvPr/>
            </p:nvSpPr>
            <p:spPr>
              <a:xfrm flipH="1">
                <a:off x="4201176" y="-1444916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03" name="Picture 4102" descr="A picture containing tree, plant, dark, eaten&#10;&#10;Description automatically generated">
                <a:extLst>
                  <a:ext uri="{FF2B5EF4-FFF2-40B4-BE49-F238E27FC236}">
                    <a16:creationId xmlns:a16="http://schemas.microsoft.com/office/drawing/2014/main" id="{D878ABBD-2813-2451-A708-8BBC4B716E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01" b="8656"/>
              <a:stretch/>
            </p:blipFill>
            <p:spPr>
              <a:xfrm flipH="1">
                <a:off x="4104488" y="-2844364"/>
                <a:ext cx="1351817" cy="1463399"/>
              </a:xfrm>
              <a:prstGeom prst="rect">
                <a:avLst/>
              </a:prstGeom>
            </p:spPr>
          </p:pic>
          <p:pic>
            <p:nvPicPr>
              <p:cNvPr id="4104" name="Picture 4103" descr="A picture containing tree, plant, forest&#10;&#10;Description automatically generated">
                <a:extLst>
                  <a:ext uri="{FF2B5EF4-FFF2-40B4-BE49-F238E27FC236}">
                    <a16:creationId xmlns:a16="http://schemas.microsoft.com/office/drawing/2014/main" id="{40B0E8D3-ECF7-9DE9-B26B-7E5ECCF62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9933" y="-2336692"/>
                <a:ext cx="584745" cy="1624290"/>
              </a:xfrm>
              <a:prstGeom prst="rect">
                <a:avLst/>
              </a:prstGeom>
            </p:spPr>
          </p:pic>
          <p:pic>
            <p:nvPicPr>
              <p:cNvPr id="4105" name="Picture 4104" descr="A close-up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8D211B6C-CFEA-51E8-256A-6625A0C4E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Cutout/>
                        </a14:imgEffect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851" y="-1746460"/>
                <a:ext cx="912305" cy="729662"/>
              </a:xfrm>
              <a:prstGeom prst="rect">
                <a:avLst/>
              </a:prstGeom>
            </p:spPr>
          </p:pic>
          <p:pic>
            <p:nvPicPr>
              <p:cNvPr id="4107" name="Picture 4106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ACBC2AC3-8D73-767B-8A06-7C7704D0E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474116" y="-1595883"/>
                <a:ext cx="272267" cy="363023"/>
              </a:xfrm>
              <a:prstGeom prst="rect">
                <a:avLst/>
              </a:prstGeom>
            </p:spPr>
          </p:pic>
          <p:pic>
            <p:nvPicPr>
              <p:cNvPr id="4108" name="Picture 4107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0BD331EE-E6EF-14A9-4A80-94CF37E9E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6182" y="-1098730"/>
                <a:ext cx="549854" cy="295668"/>
              </a:xfrm>
              <a:prstGeom prst="rect">
                <a:avLst/>
              </a:prstGeom>
            </p:spPr>
          </p:pic>
          <p:pic>
            <p:nvPicPr>
              <p:cNvPr id="4109" name="Picture 4108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5D54FC40-81DE-F42E-8B82-76A544F65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650963" y="-929554"/>
                <a:ext cx="282000" cy="376000"/>
              </a:xfrm>
              <a:prstGeom prst="rect">
                <a:avLst/>
              </a:prstGeom>
            </p:spPr>
          </p:pic>
          <p:pic>
            <p:nvPicPr>
              <p:cNvPr id="4110" name="Picture 4109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F9928B98-5C27-594A-29F6-BD9C49239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1501" y="-985062"/>
                <a:ext cx="549854" cy="295668"/>
              </a:xfrm>
              <a:prstGeom prst="rect">
                <a:avLst/>
              </a:prstGeom>
            </p:spPr>
          </p:pic>
          <p:pic>
            <p:nvPicPr>
              <p:cNvPr id="4111" name="Picture 4110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948C254D-33C4-4978-B7AF-5C3BAD4E4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67257" y="-842698"/>
                <a:ext cx="282000" cy="376000"/>
              </a:xfrm>
              <a:prstGeom prst="rect">
                <a:avLst/>
              </a:prstGeom>
            </p:spPr>
          </p:pic>
          <p:sp>
            <p:nvSpPr>
              <p:cNvPr id="17" name="Plus Sign 16">
                <a:extLst>
                  <a:ext uri="{FF2B5EF4-FFF2-40B4-BE49-F238E27FC236}">
                    <a16:creationId xmlns:a16="http://schemas.microsoft.com/office/drawing/2014/main" id="{4DF0E241-ACA8-D348-0B11-0EEA55396872}"/>
                  </a:ext>
                </a:extLst>
              </p:cNvPr>
              <p:cNvSpPr/>
              <p:nvPr/>
            </p:nvSpPr>
            <p:spPr>
              <a:xfrm>
                <a:off x="5235216" y="-488211"/>
                <a:ext cx="381310" cy="349981"/>
              </a:xfrm>
              <a:custGeom>
                <a:avLst/>
                <a:gdLst>
                  <a:gd name="connsiteX0" fmla="*/ 50543 w 381310"/>
                  <a:gd name="connsiteY0" fmla="*/ 133833 h 349981"/>
                  <a:gd name="connsiteX1" fmla="*/ 149497 w 381310"/>
                  <a:gd name="connsiteY1" fmla="*/ 133833 h 349981"/>
                  <a:gd name="connsiteX2" fmla="*/ 149497 w 381310"/>
                  <a:gd name="connsiteY2" fmla="*/ 46390 h 349981"/>
                  <a:gd name="connsiteX3" fmla="*/ 231813 w 381310"/>
                  <a:gd name="connsiteY3" fmla="*/ 46390 h 349981"/>
                  <a:gd name="connsiteX4" fmla="*/ 231813 w 381310"/>
                  <a:gd name="connsiteY4" fmla="*/ 133833 h 349981"/>
                  <a:gd name="connsiteX5" fmla="*/ 330767 w 381310"/>
                  <a:gd name="connsiteY5" fmla="*/ 133833 h 349981"/>
                  <a:gd name="connsiteX6" fmla="*/ 330767 w 381310"/>
                  <a:gd name="connsiteY6" fmla="*/ 216148 h 349981"/>
                  <a:gd name="connsiteX7" fmla="*/ 231813 w 381310"/>
                  <a:gd name="connsiteY7" fmla="*/ 216148 h 349981"/>
                  <a:gd name="connsiteX8" fmla="*/ 231813 w 381310"/>
                  <a:gd name="connsiteY8" fmla="*/ 303591 h 349981"/>
                  <a:gd name="connsiteX9" fmla="*/ 149497 w 381310"/>
                  <a:gd name="connsiteY9" fmla="*/ 303591 h 349981"/>
                  <a:gd name="connsiteX10" fmla="*/ 149497 w 381310"/>
                  <a:gd name="connsiteY10" fmla="*/ 216148 h 349981"/>
                  <a:gd name="connsiteX11" fmla="*/ 50543 w 381310"/>
                  <a:gd name="connsiteY11" fmla="*/ 216148 h 349981"/>
                  <a:gd name="connsiteX12" fmla="*/ 50543 w 381310"/>
                  <a:gd name="connsiteY12" fmla="*/ 133833 h 34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310" h="349981" fill="none" extrusionOk="0">
                    <a:moveTo>
                      <a:pt x="50543" y="133833"/>
                    </a:moveTo>
                    <a:cubicBezTo>
                      <a:pt x="79394" y="122387"/>
                      <a:pt x="120807" y="138809"/>
                      <a:pt x="149497" y="133833"/>
                    </a:cubicBezTo>
                    <a:cubicBezTo>
                      <a:pt x="149291" y="97056"/>
                      <a:pt x="156997" y="74034"/>
                      <a:pt x="149497" y="46390"/>
                    </a:cubicBezTo>
                    <a:cubicBezTo>
                      <a:pt x="190287" y="42245"/>
                      <a:pt x="194018" y="55940"/>
                      <a:pt x="231813" y="46390"/>
                    </a:cubicBezTo>
                    <a:cubicBezTo>
                      <a:pt x="236547" y="82123"/>
                      <a:pt x="226874" y="91262"/>
                      <a:pt x="231813" y="133833"/>
                    </a:cubicBezTo>
                    <a:cubicBezTo>
                      <a:pt x="255671" y="124521"/>
                      <a:pt x="295011" y="140521"/>
                      <a:pt x="330767" y="133833"/>
                    </a:cubicBezTo>
                    <a:cubicBezTo>
                      <a:pt x="339894" y="174605"/>
                      <a:pt x="322117" y="179738"/>
                      <a:pt x="330767" y="216148"/>
                    </a:cubicBezTo>
                    <a:cubicBezTo>
                      <a:pt x="298544" y="220537"/>
                      <a:pt x="267300" y="208097"/>
                      <a:pt x="231813" y="216148"/>
                    </a:cubicBezTo>
                    <a:cubicBezTo>
                      <a:pt x="233871" y="249810"/>
                      <a:pt x="224736" y="265111"/>
                      <a:pt x="231813" y="303591"/>
                    </a:cubicBezTo>
                    <a:cubicBezTo>
                      <a:pt x="200808" y="312387"/>
                      <a:pt x="182732" y="301495"/>
                      <a:pt x="149497" y="303591"/>
                    </a:cubicBezTo>
                    <a:cubicBezTo>
                      <a:pt x="141831" y="279485"/>
                      <a:pt x="158966" y="238941"/>
                      <a:pt x="149497" y="216148"/>
                    </a:cubicBezTo>
                    <a:cubicBezTo>
                      <a:pt x="109330" y="223433"/>
                      <a:pt x="95621" y="205193"/>
                      <a:pt x="50543" y="216148"/>
                    </a:cubicBezTo>
                    <a:cubicBezTo>
                      <a:pt x="46927" y="176628"/>
                      <a:pt x="59566" y="157076"/>
                      <a:pt x="50543" y="133833"/>
                    </a:cubicBezTo>
                    <a:close/>
                  </a:path>
                  <a:path w="381310" h="349981" stroke="0" extrusionOk="0">
                    <a:moveTo>
                      <a:pt x="50543" y="133833"/>
                    </a:moveTo>
                    <a:cubicBezTo>
                      <a:pt x="73982" y="133806"/>
                      <a:pt x="106551" y="144466"/>
                      <a:pt x="149497" y="133833"/>
                    </a:cubicBezTo>
                    <a:cubicBezTo>
                      <a:pt x="143959" y="99702"/>
                      <a:pt x="155616" y="79971"/>
                      <a:pt x="149497" y="46390"/>
                    </a:cubicBezTo>
                    <a:cubicBezTo>
                      <a:pt x="173104" y="42162"/>
                      <a:pt x="203210" y="52778"/>
                      <a:pt x="231813" y="46390"/>
                    </a:cubicBezTo>
                    <a:cubicBezTo>
                      <a:pt x="240220" y="85163"/>
                      <a:pt x="225602" y="116327"/>
                      <a:pt x="231813" y="133833"/>
                    </a:cubicBezTo>
                    <a:cubicBezTo>
                      <a:pt x="271492" y="129376"/>
                      <a:pt x="294630" y="142782"/>
                      <a:pt x="330767" y="133833"/>
                    </a:cubicBezTo>
                    <a:cubicBezTo>
                      <a:pt x="331201" y="170031"/>
                      <a:pt x="321219" y="176427"/>
                      <a:pt x="330767" y="216148"/>
                    </a:cubicBezTo>
                    <a:cubicBezTo>
                      <a:pt x="308502" y="222119"/>
                      <a:pt x="255016" y="213311"/>
                      <a:pt x="231813" y="216148"/>
                    </a:cubicBezTo>
                    <a:cubicBezTo>
                      <a:pt x="238101" y="240570"/>
                      <a:pt x="222050" y="278284"/>
                      <a:pt x="231813" y="303591"/>
                    </a:cubicBezTo>
                    <a:cubicBezTo>
                      <a:pt x="191528" y="311694"/>
                      <a:pt x="166288" y="293923"/>
                      <a:pt x="149497" y="303591"/>
                    </a:cubicBezTo>
                    <a:cubicBezTo>
                      <a:pt x="147513" y="280709"/>
                      <a:pt x="155300" y="234258"/>
                      <a:pt x="149497" y="216148"/>
                    </a:cubicBezTo>
                    <a:cubicBezTo>
                      <a:pt x="117206" y="226845"/>
                      <a:pt x="96645" y="205654"/>
                      <a:pt x="50543" y="216148"/>
                    </a:cubicBezTo>
                    <a:cubicBezTo>
                      <a:pt x="44332" y="198942"/>
                      <a:pt x="56171" y="166167"/>
                      <a:pt x="50543" y="133833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3815443600">
                      <a:prstGeom prst="mathPl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>
                  <a:ln>
                    <a:solidFill>
                      <a:schemeClr val="bg2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54CA962-1A6F-00D0-BA6B-2555DB3EFE6A}"/>
                </a:ext>
              </a:extLst>
            </p:cNvPr>
            <p:cNvGrpSpPr/>
            <p:nvPr/>
          </p:nvGrpSpPr>
          <p:grpSpPr>
            <a:xfrm>
              <a:off x="6964040" y="240632"/>
              <a:ext cx="6062150" cy="3316355"/>
              <a:chOff x="6970355" y="1035407"/>
              <a:chExt cx="5346210" cy="2521580"/>
            </a:xfrm>
          </p:grpSpPr>
          <p:sp>
            <p:nvSpPr>
              <p:cNvPr id="30" name="Flowchart: Manual Input 20">
                <a:extLst>
                  <a:ext uri="{FF2B5EF4-FFF2-40B4-BE49-F238E27FC236}">
                    <a16:creationId xmlns:a16="http://schemas.microsoft.com/office/drawing/2014/main" id="{76BE9B79-2815-8679-4469-D4604ADB51EE}"/>
                  </a:ext>
                </a:extLst>
              </p:cNvPr>
              <p:cNvSpPr/>
              <p:nvPr/>
            </p:nvSpPr>
            <p:spPr>
              <a:xfrm rot="10800000" flipH="1" flipV="1">
                <a:off x="7017517" y="2153242"/>
                <a:ext cx="3005568" cy="934416"/>
              </a:xfrm>
              <a:custGeom>
                <a:avLst/>
                <a:gdLst>
                  <a:gd name="connsiteX0" fmla="*/ 0 w 3005568"/>
                  <a:gd name="connsiteY0" fmla="*/ 783227 h 934416"/>
                  <a:gd name="connsiteX1" fmla="*/ 410761 w 3005568"/>
                  <a:gd name="connsiteY1" fmla="*/ 676186 h 934416"/>
                  <a:gd name="connsiteX2" fmla="*/ 911689 w 3005568"/>
                  <a:gd name="connsiteY2" fmla="*/ 545648 h 934416"/>
                  <a:gd name="connsiteX3" fmla="*/ 1472728 w 3005568"/>
                  <a:gd name="connsiteY3" fmla="*/ 399446 h 934416"/>
                  <a:gd name="connsiteX4" fmla="*/ 1943601 w 3005568"/>
                  <a:gd name="connsiteY4" fmla="*/ 276740 h 934416"/>
                  <a:gd name="connsiteX5" fmla="*/ 2414473 w 3005568"/>
                  <a:gd name="connsiteY5" fmla="*/ 154035 h 934416"/>
                  <a:gd name="connsiteX6" fmla="*/ 3005568 w 3005568"/>
                  <a:gd name="connsiteY6" fmla="*/ 0 h 934416"/>
                  <a:gd name="connsiteX7" fmla="*/ 3005568 w 3005568"/>
                  <a:gd name="connsiteY7" fmla="*/ 457863 h 934416"/>
                  <a:gd name="connsiteX8" fmla="*/ 3005568 w 3005568"/>
                  <a:gd name="connsiteY8" fmla="*/ 934415 h 934416"/>
                  <a:gd name="connsiteX9" fmla="*/ 2564751 w 3005568"/>
                  <a:gd name="connsiteY9" fmla="*/ 934415 h 934416"/>
                  <a:gd name="connsiteX10" fmla="*/ 2063823 w 3005568"/>
                  <a:gd name="connsiteY10" fmla="*/ 934415 h 934416"/>
                  <a:gd name="connsiteX11" fmla="*/ 1592951 w 3005568"/>
                  <a:gd name="connsiteY11" fmla="*/ 934415 h 934416"/>
                  <a:gd name="connsiteX12" fmla="*/ 1152134 w 3005568"/>
                  <a:gd name="connsiteY12" fmla="*/ 934415 h 934416"/>
                  <a:gd name="connsiteX13" fmla="*/ 591095 w 3005568"/>
                  <a:gd name="connsiteY13" fmla="*/ 934415 h 934416"/>
                  <a:gd name="connsiteX14" fmla="*/ 0 w 3005568"/>
                  <a:gd name="connsiteY14" fmla="*/ 934415 h 934416"/>
                  <a:gd name="connsiteX15" fmla="*/ 0 w 3005568"/>
                  <a:gd name="connsiteY15" fmla="*/ 783227 h 93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05568" h="934416" fill="none" extrusionOk="0">
                    <a:moveTo>
                      <a:pt x="0" y="783227"/>
                    </a:moveTo>
                    <a:cubicBezTo>
                      <a:pt x="153815" y="704092"/>
                      <a:pt x="218555" y="762216"/>
                      <a:pt x="410761" y="676186"/>
                    </a:cubicBezTo>
                    <a:cubicBezTo>
                      <a:pt x="602967" y="590156"/>
                      <a:pt x="794457" y="640142"/>
                      <a:pt x="911689" y="545648"/>
                    </a:cubicBezTo>
                    <a:cubicBezTo>
                      <a:pt x="1028921" y="451154"/>
                      <a:pt x="1369895" y="470567"/>
                      <a:pt x="1472728" y="399446"/>
                    </a:cubicBezTo>
                    <a:cubicBezTo>
                      <a:pt x="1575561" y="328325"/>
                      <a:pt x="1784769" y="352230"/>
                      <a:pt x="1943601" y="276740"/>
                    </a:cubicBezTo>
                    <a:cubicBezTo>
                      <a:pt x="2102433" y="201251"/>
                      <a:pt x="2307168" y="194614"/>
                      <a:pt x="2414473" y="154035"/>
                    </a:cubicBezTo>
                    <a:cubicBezTo>
                      <a:pt x="2521778" y="113456"/>
                      <a:pt x="2858756" y="47736"/>
                      <a:pt x="3005568" y="0"/>
                    </a:cubicBezTo>
                    <a:cubicBezTo>
                      <a:pt x="3033842" y="223346"/>
                      <a:pt x="2999828" y="283393"/>
                      <a:pt x="3005568" y="457863"/>
                    </a:cubicBezTo>
                    <a:cubicBezTo>
                      <a:pt x="3011308" y="632333"/>
                      <a:pt x="3005004" y="775514"/>
                      <a:pt x="3005568" y="934415"/>
                    </a:cubicBezTo>
                    <a:cubicBezTo>
                      <a:pt x="2826953" y="962646"/>
                      <a:pt x="2724195" y="929877"/>
                      <a:pt x="2564751" y="934415"/>
                    </a:cubicBezTo>
                    <a:cubicBezTo>
                      <a:pt x="2405307" y="938953"/>
                      <a:pt x="2239565" y="896997"/>
                      <a:pt x="2063823" y="934415"/>
                    </a:cubicBezTo>
                    <a:cubicBezTo>
                      <a:pt x="1888081" y="971833"/>
                      <a:pt x="1805857" y="914708"/>
                      <a:pt x="1592951" y="934415"/>
                    </a:cubicBezTo>
                    <a:cubicBezTo>
                      <a:pt x="1380045" y="954122"/>
                      <a:pt x="1246825" y="900639"/>
                      <a:pt x="1152134" y="934415"/>
                    </a:cubicBezTo>
                    <a:cubicBezTo>
                      <a:pt x="1057443" y="968191"/>
                      <a:pt x="712539" y="871515"/>
                      <a:pt x="591095" y="934415"/>
                    </a:cubicBezTo>
                    <a:cubicBezTo>
                      <a:pt x="469651" y="997315"/>
                      <a:pt x="205327" y="916407"/>
                      <a:pt x="0" y="934415"/>
                    </a:cubicBezTo>
                    <a:cubicBezTo>
                      <a:pt x="-8095" y="882485"/>
                      <a:pt x="2631" y="844687"/>
                      <a:pt x="0" y="783227"/>
                    </a:cubicBezTo>
                    <a:close/>
                  </a:path>
                  <a:path w="3005568" h="934416" stroke="0" extrusionOk="0">
                    <a:moveTo>
                      <a:pt x="0" y="783227"/>
                    </a:moveTo>
                    <a:cubicBezTo>
                      <a:pt x="224923" y="682980"/>
                      <a:pt x="387301" y="695410"/>
                      <a:pt x="561039" y="637025"/>
                    </a:cubicBezTo>
                    <a:cubicBezTo>
                      <a:pt x="734777" y="578639"/>
                      <a:pt x="867194" y="624298"/>
                      <a:pt x="1122079" y="490822"/>
                    </a:cubicBezTo>
                    <a:cubicBezTo>
                      <a:pt x="1376964" y="357346"/>
                      <a:pt x="1453041" y="458641"/>
                      <a:pt x="1653062" y="352452"/>
                    </a:cubicBezTo>
                    <a:cubicBezTo>
                      <a:pt x="1853083" y="246263"/>
                      <a:pt x="2031933" y="296208"/>
                      <a:pt x="2123935" y="229747"/>
                    </a:cubicBezTo>
                    <a:cubicBezTo>
                      <a:pt x="2215937" y="163286"/>
                      <a:pt x="2471090" y="165795"/>
                      <a:pt x="2564751" y="114873"/>
                    </a:cubicBezTo>
                    <a:cubicBezTo>
                      <a:pt x="2658413" y="63951"/>
                      <a:pt x="2799982" y="86696"/>
                      <a:pt x="3005568" y="0"/>
                    </a:cubicBezTo>
                    <a:cubicBezTo>
                      <a:pt x="3053814" y="96383"/>
                      <a:pt x="2998788" y="318770"/>
                      <a:pt x="3005568" y="467208"/>
                    </a:cubicBezTo>
                    <a:cubicBezTo>
                      <a:pt x="3012348" y="615646"/>
                      <a:pt x="2994992" y="789446"/>
                      <a:pt x="3005568" y="934415"/>
                    </a:cubicBezTo>
                    <a:cubicBezTo>
                      <a:pt x="2849559" y="992582"/>
                      <a:pt x="2739776" y="898835"/>
                      <a:pt x="2504640" y="934415"/>
                    </a:cubicBezTo>
                    <a:cubicBezTo>
                      <a:pt x="2269504" y="969995"/>
                      <a:pt x="2111434" y="926929"/>
                      <a:pt x="1943601" y="934415"/>
                    </a:cubicBezTo>
                    <a:cubicBezTo>
                      <a:pt x="1775768" y="941901"/>
                      <a:pt x="1634969" y="894008"/>
                      <a:pt x="1412617" y="934415"/>
                    </a:cubicBezTo>
                    <a:cubicBezTo>
                      <a:pt x="1190265" y="974822"/>
                      <a:pt x="1133718" y="926105"/>
                      <a:pt x="941745" y="934415"/>
                    </a:cubicBezTo>
                    <a:cubicBezTo>
                      <a:pt x="749772" y="942725"/>
                      <a:pt x="693234" y="910944"/>
                      <a:pt x="530984" y="934415"/>
                    </a:cubicBezTo>
                    <a:cubicBezTo>
                      <a:pt x="368734" y="957886"/>
                      <a:pt x="227923" y="927843"/>
                      <a:pt x="0" y="934415"/>
                    </a:cubicBezTo>
                    <a:cubicBezTo>
                      <a:pt x="-12738" y="871058"/>
                      <a:pt x="4700" y="828528"/>
                      <a:pt x="0" y="78322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/>
                  </a:gs>
                  <a:gs pos="48000">
                    <a:srgbClr val="FFC000"/>
                  </a:gs>
                  <a:gs pos="100000">
                    <a:schemeClr val="accent6"/>
                  </a:gs>
                </a:gsLst>
                <a:lin ang="10800000" scaled="1"/>
                <a:tileRect/>
              </a:gradFill>
              <a:ln>
                <a:solidFill>
                  <a:srgbClr val="9E844E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33777399">
                      <a:custGeom>
                        <a:avLst/>
                        <a:gdLst>
                          <a:gd name="connsiteX0" fmla="*/ 0 w 10000"/>
                          <a:gd name="connsiteY0" fmla="*/ 2000 h 10000"/>
                          <a:gd name="connsiteX1" fmla="*/ 10000 w 10000"/>
                          <a:gd name="connsiteY1" fmla="*/ 0 h 10000"/>
                          <a:gd name="connsiteX2" fmla="*/ 10000 w 10000"/>
                          <a:gd name="connsiteY2" fmla="*/ 10000 h 10000"/>
                          <a:gd name="connsiteX3" fmla="*/ 0 w 10000"/>
                          <a:gd name="connsiteY3" fmla="*/ 10000 h 10000"/>
                          <a:gd name="connsiteX4" fmla="*/ 0 w 10000"/>
                          <a:gd name="connsiteY4" fmla="*/ 2000 h 10000"/>
                          <a:gd name="connsiteX0" fmla="*/ 0 w 10000"/>
                          <a:gd name="connsiteY0" fmla="*/ 8382 h 10000"/>
                          <a:gd name="connsiteX1" fmla="*/ 10000 w 10000"/>
                          <a:gd name="connsiteY1" fmla="*/ 0 h 10000"/>
                          <a:gd name="connsiteX2" fmla="*/ 10000 w 10000"/>
                          <a:gd name="connsiteY2" fmla="*/ 10000 h 10000"/>
                          <a:gd name="connsiteX3" fmla="*/ 0 w 10000"/>
                          <a:gd name="connsiteY3" fmla="*/ 10000 h 10000"/>
                          <a:gd name="connsiteX4" fmla="*/ 0 w 10000"/>
                          <a:gd name="connsiteY4" fmla="*/ 8382 h 1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000" h="10000">
                            <a:moveTo>
                              <a:pt x="0" y="8382"/>
                            </a:moveTo>
                            <a:lnTo>
                              <a:pt x="10000" y="0"/>
                            </a:lnTo>
                            <a:lnTo>
                              <a:pt x="10000" y="10000"/>
                            </a:lnTo>
                            <a:lnTo>
                              <a:pt x="0" y="10000"/>
                            </a:lnTo>
                            <a:lnTo>
                              <a:pt x="0" y="8382"/>
                            </a:ln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scene3d>
                <a:camera prst="isometricOffAxis1Righ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/>
              </a:p>
            </p:txBody>
          </p:sp>
          <p:pic>
            <p:nvPicPr>
              <p:cNvPr id="49" name="Graphic 48" descr="Chemicals outline">
                <a:extLst>
                  <a:ext uri="{FF2B5EF4-FFF2-40B4-BE49-F238E27FC236}">
                    <a16:creationId xmlns:a16="http://schemas.microsoft.com/office/drawing/2014/main" id="{8F200E05-EC7F-0F73-E3F0-1AB3AF5FF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8309564">
                <a:off x="9518578" y="1499916"/>
                <a:ext cx="516194" cy="540339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98D8F3D-0175-4EE7-39C8-5C5768C89CC7}"/>
                  </a:ext>
                </a:extLst>
              </p:cNvPr>
              <p:cNvSpPr/>
              <p:nvPr/>
            </p:nvSpPr>
            <p:spPr>
              <a:xfrm rot="20096920">
                <a:off x="6970355" y="2090816"/>
                <a:ext cx="2838142" cy="647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  <a:solidFill>
                      <a:schemeClr val="bg1"/>
                    </a:solidFill>
                  </a:rPr>
                  <a:t>Nutrient Enrichment</a:t>
                </a:r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60EC8D85-A72C-3ED5-9D03-6B7B5F43B0FA}"/>
                  </a:ext>
                </a:extLst>
              </p:cNvPr>
              <p:cNvSpPr/>
              <p:nvPr/>
            </p:nvSpPr>
            <p:spPr>
              <a:xfrm flipH="1">
                <a:off x="9363815" y="1674560"/>
                <a:ext cx="2952750" cy="1352550"/>
              </a:xfrm>
              <a:custGeom>
                <a:avLst/>
                <a:gdLst>
                  <a:gd name="connsiteX0" fmla="*/ 574673 w 5465734"/>
                  <a:gd name="connsiteY0" fmla="*/ 1459092 h 1869204"/>
                  <a:gd name="connsiteX1" fmla="*/ 1489073 w 5465734"/>
                  <a:gd name="connsiteY1" fmla="*/ 859017 h 1869204"/>
                  <a:gd name="connsiteX2" fmla="*/ 2193923 w 5465734"/>
                  <a:gd name="connsiteY2" fmla="*/ 297042 h 1869204"/>
                  <a:gd name="connsiteX3" fmla="*/ 3051173 w 5465734"/>
                  <a:gd name="connsiteY3" fmla="*/ 11292 h 1869204"/>
                  <a:gd name="connsiteX4" fmla="*/ 3784598 w 5465734"/>
                  <a:gd name="connsiteY4" fmla="*/ 668517 h 1869204"/>
                  <a:gd name="connsiteX5" fmla="*/ 4137023 w 5465734"/>
                  <a:gd name="connsiteY5" fmla="*/ 1354317 h 1869204"/>
                  <a:gd name="connsiteX6" fmla="*/ 4537073 w 5465734"/>
                  <a:gd name="connsiteY6" fmla="*/ 1668642 h 1869204"/>
                  <a:gd name="connsiteX7" fmla="*/ 5251448 w 5465734"/>
                  <a:gd name="connsiteY7" fmla="*/ 1859142 h 1869204"/>
                  <a:gd name="connsiteX8" fmla="*/ 327023 w 5465734"/>
                  <a:gd name="connsiteY8" fmla="*/ 1801992 h 1869204"/>
                  <a:gd name="connsiteX9" fmla="*/ 574673 w 5465734"/>
                  <a:gd name="connsiteY9" fmla="*/ 1459092 h 186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65734" h="1869204">
                    <a:moveTo>
                      <a:pt x="574673" y="1459092"/>
                    </a:moveTo>
                    <a:cubicBezTo>
                      <a:pt x="768348" y="1301929"/>
                      <a:pt x="1219198" y="1052692"/>
                      <a:pt x="1489073" y="859017"/>
                    </a:cubicBezTo>
                    <a:cubicBezTo>
                      <a:pt x="1758948" y="665342"/>
                      <a:pt x="1933573" y="438329"/>
                      <a:pt x="2193923" y="297042"/>
                    </a:cubicBezTo>
                    <a:cubicBezTo>
                      <a:pt x="2454273" y="155755"/>
                      <a:pt x="2786061" y="-50620"/>
                      <a:pt x="3051173" y="11292"/>
                    </a:cubicBezTo>
                    <a:cubicBezTo>
                      <a:pt x="3316285" y="73204"/>
                      <a:pt x="3603623" y="444679"/>
                      <a:pt x="3784598" y="668517"/>
                    </a:cubicBezTo>
                    <a:cubicBezTo>
                      <a:pt x="3965573" y="892354"/>
                      <a:pt x="4011610" y="1187629"/>
                      <a:pt x="4137023" y="1354317"/>
                    </a:cubicBezTo>
                    <a:cubicBezTo>
                      <a:pt x="4262436" y="1521005"/>
                      <a:pt x="4351336" y="1584505"/>
                      <a:pt x="4537073" y="1668642"/>
                    </a:cubicBezTo>
                    <a:cubicBezTo>
                      <a:pt x="4722810" y="1752779"/>
                      <a:pt x="5953123" y="1836917"/>
                      <a:pt x="5251448" y="1859142"/>
                    </a:cubicBezTo>
                    <a:cubicBezTo>
                      <a:pt x="4549773" y="1881367"/>
                      <a:pt x="1106485" y="1868667"/>
                      <a:pt x="327023" y="1801992"/>
                    </a:cubicBezTo>
                    <a:cubicBezTo>
                      <a:pt x="-452439" y="1735317"/>
                      <a:pt x="380998" y="1616255"/>
                      <a:pt x="574673" y="145909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307E16D-A108-55B4-9F37-11062CA4419F}"/>
                  </a:ext>
                </a:extLst>
              </p:cNvPr>
              <p:cNvSpPr/>
              <p:nvPr/>
            </p:nvSpPr>
            <p:spPr>
              <a:xfrm>
                <a:off x="10011711" y="2757848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F7FD886-3399-4DEA-5ACF-1CCA962CFC2A}"/>
                  </a:ext>
                </a:extLst>
              </p:cNvPr>
              <p:cNvSpPr/>
              <p:nvPr/>
            </p:nvSpPr>
            <p:spPr>
              <a:xfrm>
                <a:off x="10547948" y="2488499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A495FCC-8FB2-2DCA-23B8-CA688C9DCC45}"/>
                  </a:ext>
                </a:extLst>
              </p:cNvPr>
              <p:cNvSpPr/>
              <p:nvPr/>
            </p:nvSpPr>
            <p:spPr>
              <a:xfrm flipH="1">
                <a:off x="10928974" y="2825147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6BA58BF-5DD8-26B8-A77C-8D296EC86058}"/>
                  </a:ext>
                </a:extLst>
              </p:cNvPr>
              <p:cNvSpPr/>
              <p:nvPr/>
            </p:nvSpPr>
            <p:spPr>
              <a:xfrm flipH="1">
                <a:off x="10431116" y="2121785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74D1407-3D08-0193-8C4D-3DD7FAC2DAC1}"/>
                  </a:ext>
                </a:extLst>
              </p:cNvPr>
              <p:cNvSpPr/>
              <p:nvPr/>
            </p:nvSpPr>
            <p:spPr>
              <a:xfrm>
                <a:off x="9988632" y="2701563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D9D5834-DAB9-7A33-F9A6-A401AD12593B}"/>
                  </a:ext>
                </a:extLst>
              </p:cNvPr>
              <p:cNvSpPr/>
              <p:nvPr/>
            </p:nvSpPr>
            <p:spPr>
              <a:xfrm>
                <a:off x="10524869" y="2432214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538F3E5-47EC-5FDC-B7B7-26121DA7164D}"/>
                  </a:ext>
                </a:extLst>
              </p:cNvPr>
              <p:cNvSpPr/>
              <p:nvPr/>
            </p:nvSpPr>
            <p:spPr>
              <a:xfrm flipH="1">
                <a:off x="10905895" y="2768862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CBE8A7D-ACFB-AE3D-8581-E43FF6A75E92}"/>
                  </a:ext>
                </a:extLst>
              </p:cNvPr>
              <p:cNvSpPr/>
              <p:nvPr/>
            </p:nvSpPr>
            <p:spPr>
              <a:xfrm flipH="1">
                <a:off x="10684597" y="2115555"/>
                <a:ext cx="818148" cy="144970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Picture 60" descr="A picture containing tree, plant, forest&#10;&#10;Description automatically generated">
                <a:extLst>
                  <a:ext uri="{FF2B5EF4-FFF2-40B4-BE49-F238E27FC236}">
                    <a16:creationId xmlns:a16="http://schemas.microsoft.com/office/drawing/2014/main" id="{67993CC2-70F7-8A7F-2CD2-C1C59C01A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1366" y="1102745"/>
                <a:ext cx="584745" cy="1624290"/>
              </a:xfrm>
              <a:prstGeom prst="rect">
                <a:avLst/>
              </a:prstGeom>
            </p:spPr>
          </p:pic>
          <p:pic>
            <p:nvPicPr>
              <p:cNvPr id="62" name="Picture 61" descr="A close-up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78E2CB9B-AA07-5A98-27C2-A3EE1B143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Cutout/>
                        </a14:imgEffect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0824" y="1035407"/>
                <a:ext cx="912305" cy="729662"/>
              </a:xfrm>
              <a:prstGeom prst="rect">
                <a:avLst/>
              </a:prstGeom>
            </p:spPr>
          </p:pic>
          <p:pic>
            <p:nvPicPr>
              <p:cNvPr id="63" name="Picture 62" descr="A picture containing tree, plant, dark, eaten&#10;&#10;Description automatically generated">
                <a:extLst>
                  <a:ext uri="{FF2B5EF4-FFF2-40B4-BE49-F238E27FC236}">
                    <a16:creationId xmlns:a16="http://schemas.microsoft.com/office/drawing/2014/main" id="{F7AD7212-FA2C-7B8E-FE59-236711057B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01" b="8656"/>
              <a:stretch/>
            </p:blipFill>
            <p:spPr>
              <a:xfrm flipH="1">
                <a:off x="10875463" y="1294051"/>
                <a:ext cx="1351817" cy="1463399"/>
              </a:xfrm>
              <a:prstGeom prst="rect">
                <a:avLst/>
              </a:prstGeom>
            </p:spPr>
          </p:pic>
          <p:pic>
            <p:nvPicPr>
              <p:cNvPr id="4096" name="Picture 4095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812B6C35-B906-BEA2-F0F7-CF5B4900E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892905" y="2605485"/>
                <a:ext cx="282000" cy="376000"/>
              </a:xfrm>
              <a:prstGeom prst="rect">
                <a:avLst/>
              </a:prstGeom>
            </p:spPr>
          </p:pic>
          <p:pic>
            <p:nvPicPr>
              <p:cNvPr id="4097" name="Picture 4096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5B33431E-ADB6-F225-41AE-23310F979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943477" y="2629574"/>
                <a:ext cx="282000" cy="376000"/>
              </a:xfrm>
              <a:prstGeom prst="rect">
                <a:avLst/>
              </a:prstGeom>
            </p:spPr>
          </p:pic>
          <p:pic>
            <p:nvPicPr>
              <p:cNvPr id="4101" name="Picture 4100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AF309FA6-4DF4-5C67-1065-1BE6F987B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83592" y="2555363"/>
                <a:ext cx="549854" cy="295668"/>
              </a:xfrm>
              <a:prstGeom prst="rect">
                <a:avLst/>
              </a:prstGeom>
            </p:spPr>
          </p:pic>
          <p:pic>
            <p:nvPicPr>
              <p:cNvPr id="4102" name="Picture 4101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95521841-8307-7085-F348-0802A9074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5809" y="2661593"/>
                <a:ext cx="549854" cy="295668"/>
              </a:xfrm>
              <a:prstGeom prst="rect">
                <a:avLst/>
              </a:prstGeom>
            </p:spPr>
          </p:pic>
          <p:sp>
            <p:nvSpPr>
              <p:cNvPr id="18" name="Plus Sign 17">
                <a:extLst>
                  <a:ext uri="{FF2B5EF4-FFF2-40B4-BE49-F238E27FC236}">
                    <a16:creationId xmlns:a16="http://schemas.microsoft.com/office/drawing/2014/main" id="{52BBA18A-22C2-AD6D-21E3-D0922737987A}"/>
                  </a:ext>
                </a:extLst>
              </p:cNvPr>
              <p:cNvSpPr/>
              <p:nvPr/>
            </p:nvSpPr>
            <p:spPr>
              <a:xfrm>
                <a:off x="9091611" y="2972993"/>
                <a:ext cx="381310" cy="349981"/>
              </a:xfrm>
              <a:custGeom>
                <a:avLst/>
                <a:gdLst>
                  <a:gd name="connsiteX0" fmla="*/ 50543 w 381310"/>
                  <a:gd name="connsiteY0" fmla="*/ 133833 h 349981"/>
                  <a:gd name="connsiteX1" fmla="*/ 149497 w 381310"/>
                  <a:gd name="connsiteY1" fmla="*/ 133833 h 349981"/>
                  <a:gd name="connsiteX2" fmla="*/ 149497 w 381310"/>
                  <a:gd name="connsiteY2" fmla="*/ 46390 h 349981"/>
                  <a:gd name="connsiteX3" fmla="*/ 231813 w 381310"/>
                  <a:gd name="connsiteY3" fmla="*/ 46390 h 349981"/>
                  <a:gd name="connsiteX4" fmla="*/ 231813 w 381310"/>
                  <a:gd name="connsiteY4" fmla="*/ 133833 h 349981"/>
                  <a:gd name="connsiteX5" fmla="*/ 330767 w 381310"/>
                  <a:gd name="connsiteY5" fmla="*/ 133833 h 349981"/>
                  <a:gd name="connsiteX6" fmla="*/ 330767 w 381310"/>
                  <a:gd name="connsiteY6" fmla="*/ 216148 h 349981"/>
                  <a:gd name="connsiteX7" fmla="*/ 231813 w 381310"/>
                  <a:gd name="connsiteY7" fmla="*/ 216148 h 349981"/>
                  <a:gd name="connsiteX8" fmla="*/ 231813 w 381310"/>
                  <a:gd name="connsiteY8" fmla="*/ 303591 h 349981"/>
                  <a:gd name="connsiteX9" fmla="*/ 149497 w 381310"/>
                  <a:gd name="connsiteY9" fmla="*/ 303591 h 349981"/>
                  <a:gd name="connsiteX10" fmla="*/ 149497 w 381310"/>
                  <a:gd name="connsiteY10" fmla="*/ 216148 h 349981"/>
                  <a:gd name="connsiteX11" fmla="*/ 50543 w 381310"/>
                  <a:gd name="connsiteY11" fmla="*/ 216148 h 349981"/>
                  <a:gd name="connsiteX12" fmla="*/ 50543 w 381310"/>
                  <a:gd name="connsiteY12" fmla="*/ 133833 h 34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310" h="349981" fill="none" extrusionOk="0">
                    <a:moveTo>
                      <a:pt x="50543" y="133833"/>
                    </a:moveTo>
                    <a:cubicBezTo>
                      <a:pt x="79394" y="122387"/>
                      <a:pt x="120807" y="138809"/>
                      <a:pt x="149497" y="133833"/>
                    </a:cubicBezTo>
                    <a:cubicBezTo>
                      <a:pt x="149291" y="97056"/>
                      <a:pt x="156997" y="74034"/>
                      <a:pt x="149497" y="46390"/>
                    </a:cubicBezTo>
                    <a:cubicBezTo>
                      <a:pt x="190287" y="42245"/>
                      <a:pt x="194018" y="55940"/>
                      <a:pt x="231813" y="46390"/>
                    </a:cubicBezTo>
                    <a:cubicBezTo>
                      <a:pt x="236547" y="82123"/>
                      <a:pt x="226874" y="91262"/>
                      <a:pt x="231813" y="133833"/>
                    </a:cubicBezTo>
                    <a:cubicBezTo>
                      <a:pt x="255671" y="124521"/>
                      <a:pt x="295011" y="140521"/>
                      <a:pt x="330767" y="133833"/>
                    </a:cubicBezTo>
                    <a:cubicBezTo>
                      <a:pt x="339894" y="174605"/>
                      <a:pt x="322117" y="179738"/>
                      <a:pt x="330767" y="216148"/>
                    </a:cubicBezTo>
                    <a:cubicBezTo>
                      <a:pt x="298544" y="220537"/>
                      <a:pt x="267300" y="208097"/>
                      <a:pt x="231813" y="216148"/>
                    </a:cubicBezTo>
                    <a:cubicBezTo>
                      <a:pt x="233871" y="249810"/>
                      <a:pt x="224736" y="265111"/>
                      <a:pt x="231813" y="303591"/>
                    </a:cubicBezTo>
                    <a:cubicBezTo>
                      <a:pt x="200808" y="312387"/>
                      <a:pt x="182732" y="301495"/>
                      <a:pt x="149497" y="303591"/>
                    </a:cubicBezTo>
                    <a:cubicBezTo>
                      <a:pt x="141831" y="279485"/>
                      <a:pt x="158966" y="238941"/>
                      <a:pt x="149497" y="216148"/>
                    </a:cubicBezTo>
                    <a:cubicBezTo>
                      <a:pt x="109330" y="223433"/>
                      <a:pt x="95621" y="205193"/>
                      <a:pt x="50543" y="216148"/>
                    </a:cubicBezTo>
                    <a:cubicBezTo>
                      <a:pt x="46927" y="176628"/>
                      <a:pt x="59566" y="157076"/>
                      <a:pt x="50543" y="133833"/>
                    </a:cubicBezTo>
                    <a:close/>
                  </a:path>
                  <a:path w="381310" h="349981" stroke="0" extrusionOk="0">
                    <a:moveTo>
                      <a:pt x="50543" y="133833"/>
                    </a:moveTo>
                    <a:cubicBezTo>
                      <a:pt x="73982" y="133806"/>
                      <a:pt x="106551" y="144466"/>
                      <a:pt x="149497" y="133833"/>
                    </a:cubicBezTo>
                    <a:cubicBezTo>
                      <a:pt x="143959" y="99702"/>
                      <a:pt x="155616" y="79971"/>
                      <a:pt x="149497" y="46390"/>
                    </a:cubicBezTo>
                    <a:cubicBezTo>
                      <a:pt x="173104" y="42162"/>
                      <a:pt x="203210" y="52778"/>
                      <a:pt x="231813" y="46390"/>
                    </a:cubicBezTo>
                    <a:cubicBezTo>
                      <a:pt x="240220" y="85163"/>
                      <a:pt x="225602" y="116327"/>
                      <a:pt x="231813" y="133833"/>
                    </a:cubicBezTo>
                    <a:cubicBezTo>
                      <a:pt x="271492" y="129376"/>
                      <a:pt x="294630" y="142782"/>
                      <a:pt x="330767" y="133833"/>
                    </a:cubicBezTo>
                    <a:cubicBezTo>
                      <a:pt x="331201" y="170031"/>
                      <a:pt x="321219" y="176427"/>
                      <a:pt x="330767" y="216148"/>
                    </a:cubicBezTo>
                    <a:cubicBezTo>
                      <a:pt x="308502" y="222119"/>
                      <a:pt x="255016" y="213311"/>
                      <a:pt x="231813" y="216148"/>
                    </a:cubicBezTo>
                    <a:cubicBezTo>
                      <a:pt x="238101" y="240570"/>
                      <a:pt x="222050" y="278284"/>
                      <a:pt x="231813" y="303591"/>
                    </a:cubicBezTo>
                    <a:cubicBezTo>
                      <a:pt x="191528" y="311694"/>
                      <a:pt x="166288" y="293923"/>
                      <a:pt x="149497" y="303591"/>
                    </a:cubicBezTo>
                    <a:cubicBezTo>
                      <a:pt x="147513" y="280709"/>
                      <a:pt x="155300" y="234258"/>
                      <a:pt x="149497" y="216148"/>
                    </a:cubicBezTo>
                    <a:cubicBezTo>
                      <a:pt x="117206" y="226845"/>
                      <a:pt x="96645" y="205654"/>
                      <a:pt x="50543" y="216148"/>
                    </a:cubicBezTo>
                    <a:cubicBezTo>
                      <a:pt x="44332" y="198942"/>
                      <a:pt x="56171" y="166167"/>
                      <a:pt x="50543" y="133833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3815443600">
                      <a:prstGeom prst="mathPl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 dirty="0">
                  <a:ln>
                    <a:solidFill>
                      <a:schemeClr val="bg2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Minus Sign 18">
                <a:extLst>
                  <a:ext uri="{FF2B5EF4-FFF2-40B4-BE49-F238E27FC236}">
                    <a16:creationId xmlns:a16="http://schemas.microsoft.com/office/drawing/2014/main" id="{7B5653A1-9BE2-2069-0FF8-F044452E4D87}"/>
                  </a:ext>
                </a:extLst>
              </p:cNvPr>
              <p:cNvSpPr/>
              <p:nvPr/>
            </p:nvSpPr>
            <p:spPr>
              <a:xfrm>
                <a:off x="7123233" y="3183161"/>
                <a:ext cx="328517" cy="373826"/>
              </a:xfrm>
              <a:custGeom>
                <a:avLst/>
                <a:gdLst>
                  <a:gd name="connsiteX0" fmla="*/ 43545 w 328517"/>
                  <a:gd name="connsiteY0" fmla="*/ 142951 h 373826"/>
                  <a:gd name="connsiteX1" fmla="*/ 284972 w 328517"/>
                  <a:gd name="connsiteY1" fmla="*/ 142951 h 373826"/>
                  <a:gd name="connsiteX2" fmla="*/ 284972 w 328517"/>
                  <a:gd name="connsiteY2" fmla="*/ 230875 h 373826"/>
                  <a:gd name="connsiteX3" fmla="*/ 43545 w 328517"/>
                  <a:gd name="connsiteY3" fmla="*/ 230875 h 373826"/>
                  <a:gd name="connsiteX4" fmla="*/ 43545 w 328517"/>
                  <a:gd name="connsiteY4" fmla="*/ 142951 h 373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517" h="373826" fill="none" extrusionOk="0">
                    <a:moveTo>
                      <a:pt x="43545" y="142951"/>
                    </a:moveTo>
                    <a:cubicBezTo>
                      <a:pt x="106596" y="140546"/>
                      <a:pt x="207924" y="167209"/>
                      <a:pt x="284972" y="142951"/>
                    </a:cubicBezTo>
                    <a:cubicBezTo>
                      <a:pt x="285649" y="161596"/>
                      <a:pt x="283390" y="194935"/>
                      <a:pt x="284972" y="230875"/>
                    </a:cubicBezTo>
                    <a:cubicBezTo>
                      <a:pt x="231342" y="231050"/>
                      <a:pt x="109384" y="229697"/>
                      <a:pt x="43545" y="230875"/>
                    </a:cubicBezTo>
                    <a:cubicBezTo>
                      <a:pt x="41423" y="212914"/>
                      <a:pt x="51680" y="178158"/>
                      <a:pt x="43545" y="142951"/>
                    </a:cubicBezTo>
                    <a:close/>
                  </a:path>
                  <a:path w="328517" h="373826" stroke="0" extrusionOk="0">
                    <a:moveTo>
                      <a:pt x="43545" y="142951"/>
                    </a:moveTo>
                    <a:cubicBezTo>
                      <a:pt x="133752" y="127333"/>
                      <a:pt x="190287" y="163027"/>
                      <a:pt x="284972" y="142951"/>
                    </a:cubicBezTo>
                    <a:cubicBezTo>
                      <a:pt x="294527" y="161484"/>
                      <a:pt x="283832" y="204831"/>
                      <a:pt x="284972" y="230875"/>
                    </a:cubicBezTo>
                    <a:cubicBezTo>
                      <a:pt x="228865" y="246262"/>
                      <a:pt x="127146" y="212056"/>
                      <a:pt x="43545" y="230875"/>
                    </a:cubicBezTo>
                    <a:cubicBezTo>
                      <a:pt x="36068" y="188634"/>
                      <a:pt x="48504" y="173537"/>
                      <a:pt x="43545" y="14295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E844E"/>
                </a:solidFill>
                <a:extLst>
                  <a:ext uri="{C807C97D-BFC1-408E-A445-0C87EB9F89A2}">
                    <ask:lineSketchStyleProps xmlns:ask="http://schemas.microsoft.com/office/drawing/2018/sketchyshapes" sd="434822859">
                      <a:prstGeom prst="mathMinus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81"/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169" name="3D Model 4168" descr="Grass patch">
                  <a:extLst>
                    <a:ext uri="{FF2B5EF4-FFF2-40B4-BE49-F238E27FC236}">
                      <a16:creationId xmlns:a16="http://schemas.microsoft.com/office/drawing/2014/main" id="{58C0D3B3-AEC4-FB81-4490-0B569A031FF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75841602"/>
                    </p:ext>
                  </p:extLst>
                </p:nvPr>
              </p:nvGraphicFramePr>
              <p:xfrm rot="301534">
                <a:off x="3442760" y="3183934"/>
                <a:ext cx="4446930" cy="3490220"/>
              </p:xfrm>
              <a:graphic>
                <a:graphicData uri="http://schemas.microsoft.com/office/drawing/2017/model3d">
                  <am3d:model3d r:embed="rId2">
                    <am3d:spPr>
                      <a:xfrm rot="301534">
                        <a:off x="0" y="0"/>
                        <a:ext cx="4446930" cy="3490220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55924" ay="1876364" az="9571184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522406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169" name="3D Model 4168" descr="Grass patch">
                  <a:extLst>
                    <a:ext uri="{FF2B5EF4-FFF2-40B4-BE49-F238E27FC236}">
                      <a16:creationId xmlns:a16="http://schemas.microsoft.com/office/drawing/2014/main" id="{58C0D3B3-AEC4-FB81-4490-0B569A031FF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301534">
                  <a:off x="3442760" y="3183934"/>
                  <a:ext cx="4446930" cy="3490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73947542"/>
                    </p:ext>
                  </p:extLst>
                </p:nvPr>
              </p:nvGraphicFramePr>
              <p:xfrm rot="21250106">
                <a:off x="1244322" y="4220016"/>
                <a:ext cx="4215359" cy="3308469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4215359" cy="3308469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55924" ay="1876364" az="9571184"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49520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rot="21250106">
                  <a:off x="1244322" y="4220016"/>
                  <a:ext cx="4215359" cy="33084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153" name="Isosceles Triangle 4152">
              <a:extLst>
                <a:ext uri="{FF2B5EF4-FFF2-40B4-BE49-F238E27FC236}">
                  <a16:creationId xmlns:a16="http://schemas.microsoft.com/office/drawing/2014/main" id="{38C86F2F-6366-AB25-A624-23E397184DF4}"/>
                </a:ext>
              </a:extLst>
            </p:cNvPr>
            <p:cNvSpPr/>
            <p:nvPr/>
          </p:nvSpPr>
          <p:spPr>
            <a:xfrm rot="10800000">
              <a:off x="1973794" y="5078990"/>
              <a:ext cx="5045353" cy="2177289"/>
            </a:xfrm>
            <a:custGeom>
              <a:avLst/>
              <a:gdLst>
                <a:gd name="connsiteX0" fmla="*/ 0 w 5045353"/>
                <a:gd name="connsiteY0" fmla="*/ 2177289 h 2177289"/>
                <a:gd name="connsiteX1" fmla="*/ 395219 w 5045353"/>
                <a:gd name="connsiteY1" fmla="*/ 1836180 h 2177289"/>
                <a:gd name="connsiteX2" fmla="*/ 840892 w 5045353"/>
                <a:gd name="connsiteY2" fmla="*/ 1451526 h 2177289"/>
                <a:gd name="connsiteX3" fmla="*/ 1236112 w 5045353"/>
                <a:gd name="connsiteY3" fmla="*/ 1110417 h 2177289"/>
                <a:gd name="connsiteX4" fmla="*/ 1606104 w 5045353"/>
                <a:gd name="connsiteY4" fmla="*/ 791082 h 2177289"/>
                <a:gd name="connsiteX5" fmla="*/ 1950870 w 5045353"/>
                <a:gd name="connsiteY5" fmla="*/ 493519 h 2177289"/>
                <a:gd name="connsiteX6" fmla="*/ 2522677 w 5045353"/>
                <a:gd name="connsiteY6" fmla="*/ 0 h 2177289"/>
                <a:gd name="connsiteX7" fmla="*/ 2917896 w 5045353"/>
                <a:gd name="connsiteY7" fmla="*/ 341109 h 2177289"/>
                <a:gd name="connsiteX8" fmla="*/ 3388796 w 5045353"/>
                <a:gd name="connsiteY8" fmla="*/ 747536 h 2177289"/>
                <a:gd name="connsiteX9" fmla="*/ 3834469 w 5045353"/>
                <a:gd name="connsiteY9" fmla="*/ 1132190 h 2177289"/>
                <a:gd name="connsiteX10" fmla="*/ 4204461 w 5045353"/>
                <a:gd name="connsiteY10" fmla="*/ 1451526 h 2177289"/>
                <a:gd name="connsiteX11" fmla="*/ 4650134 w 5045353"/>
                <a:gd name="connsiteY11" fmla="*/ 1836180 h 2177289"/>
                <a:gd name="connsiteX12" fmla="*/ 5045353 w 5045353"/>
                <a:gd name="connsiteY12" fmla="*/ 2177289 h 2177289"/>
                <a:gd name="connsiteX13" fmla="*/ 4636119 w 5045353"/>
                <a:gd name="connsiteY13" fmla="*/ 2177289 h 2177289"/>
                <a:gd name="connsiteX14" fmla="*/ 4226885 w 5045353"/>
                <a:gd name="connsiteY14" fmla="*/ 2177289 h 2177289"/>
                <a:gd name="connsiteX15" fmla="*/ 3565383 w 5045353"/>
                <a:gd name="connsiteY15" fmla="*/ 2177289 h 2177289"/>
                <a:gd name="connsiteX16" fmla="*/ 3004788 w 5045353"/>
                <a:gd name="connsiteY16" fmla="*/ 2177289 h 2177289"/>
                <a:gd name="connsiteX17" fmla="*/ 2343286 w 5045353"/>
                <a:gd name="connsiteY17" fmla="*/ 2177289 h 2177289"/>
                <a:gd name="connsiteX18" fmla="*/ 1934052 w 5045353"/>
                <a:gd name="connsiteY18" fmla="*/ 2177289 h 2177289"/>
                <a:gd name="connsiteX19" fmla="*/ 1474364 w 5045353"/>
                <a:gd name="connsiteY19" fmla="*/ 2177289 h 2177289"/>
                <a:gd name="connsiteX20" fmla="*/ 1014677 w 5045353"/>
                <a:gd name="connsiteY20" fmla="*/ 2177289 h 2177289"/>
                <a:gd name="connsiteX21" fmla="*/ 0 w 5045353"/>
                <a:gd name="connsiteY21" fmla="*/ 2177289 h 21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45353" h="2177289" fill="none" extrusionOk="0">
                  <a:moveTo>
                    <a:pt x="0" y="2177289"/>
                  </a:moveTo>
                  <a:cubicBezTo>
                    <a:pt x="105369" y="2065351"/>
                    <a:pt x="251060" y="1979869"/>
                    <a:pt x="395219" y="1836180"/>
                  </a:cubicBezTo>
                  <a:cubicBezTo>
                    <a:pt x="539378" y="1692491"/>
                    <a:pt x="716779" y="1585479"/>
                    <a:pt x="840892" y="1451526"/>
                  </a:cubicBezTo>
                  <a:cubicBezTo>
                    <a:pt x="965004" y="1317573"/>
                    <a:pt x="1158254" y="1222532"/>
                    <a:pt x="1236112" y="1110417"/>
                  </a:cubicBezTo>
                  <a:cubicBezTo>
                    <a:pt x="1313970" y="998302"/>
                    <a:pt x="1558820" y="888255"/>
                    <a:pt x="1606104" y="791082"/>
                  </a:cubicBezTo>
                  <a:cubicBezTo>
                    <a:pt x="1653388" y="693909"/>
                    <a:pt x="1882489" y="580082"/>
                    <a:pt x="1950870" y="493519"/>
                  </a:cubicBezTo>
                  <a:cubicBezTo>
                    <a:pt x="2019251" y="406956"/>
                    <a:pt x="2401158" y="206876"/>
                    <a:pt x="2522677" y="0"/>
                  </a:cubicBezTo>
                  <a:cubicBezTo>
                    <a:pt x="2736579" y="126341"/>
                    <a:pt x="2722302" y="235766"/>
                    <a:pt x="2917896" y="341109"/>
                  </a:cubicBezTo>
                  <a:cubicBezTo>
                    <a:pt x="3113490" y="446452"/>
                    <a:pt x="3192831" y="592162"/>
                    <a:pt x="3388796" y="747536"/>
                  </a:cubicBezTo>
                  <a:cubicBezTo>
                    <a:pt x="3584761" y="902910"/>
                    <a:pt x="3729349" y="1068661"/>
                    <a:pt x="3834469" y="1132190"/>
                  </a:cubicBezTo>
                  <a:cubicBezTo>
                    <a:pt x="3939589" y="1195719"/>
                    <a:pt x="4017962" y="1365795"/>
                    <a:pt x="4204461" y="1451526"/>
                  </a:cubicBezTo>
                  <a:cubicBezTo>
                    <a:pt x="4390960" y="1537257"/>
                    <a:pt x="4486650" y="1740609"/>
                    <a:pt x="4650134" y="1836180"/>
                  </a:cubicBezTo>
                  <a:cubicBezTo>
                    <a:pt x="4813617" y="1931751"/>
                    <a:pt x="4874637" y="2073792"/>
                    <a:pt x="5045353" y="2177289"/>
                  </a:cubicBezTo>
                  <a:cubicBezTo>
                    <a:pt x="4888402" y="2216668"/>
                    <a:pt x="4759393" y="2168187"/>
                    <a:pt x="4636119" y="2177289"/>
                  </a:cubicBezTo>
                  <a:cubicBezTo>
                    <a:pt x="4512845" y="2186391"/>
                    <a:pt x="4382365" y="2135461"/>
                    <a:pt x="4226885" y="2177289"/>
                  </a:cubicBezTo>
                  <a:cubicBezTo>
                    <a:pt x="4071405" y="2219117"/>
                    <a:pt x="3839120" y="2148947"/>
                    <a:pt x="3565383" y="2177289"/>
                  </a:cubicBezTo>
                  <a:cubicBezTo>
                    <a:pt x="3291646" y="2205631"/>
                    <a:pt x="3182589" y="2119005"/>
                    <a:pt x="3004788" y="2177289"/>
                  </a:cubicBezTo>
                  <a:cubicBezTo>
                    <a:pt x="2826988" y="2235573"/>
                    <a:pt x="2502593" y="2168714"/>
                    <a:pt x="2343286" y="2177289"/>
                  </a:cubicBezTo>
                  <a:cubicBezTo>
                    <a:pt x="2183979" y="2185864"/>
                    <a:pt x="2082182" y="2175378"/>
                    <a:pt x="1934052" y="2177289"/>
                  </a:cubicBezTo>
                  <a:cubicBezTo>
                    <a:pt x="1785922" y="2179200"/>
                    <a:pt x="1584742" y="2133971"/>
                    <a:pt x="1474364" y="2177289"/>
                  </a:cubicBezTo>
                  <a:cubicBezTo>
                    <a:pt x="1363986" y="2220607"/>
                    <a:pt x="1191062" y="2141617"/>
                    <a:pt x="1014677" y="2177289"/>
                  </a:cubicBezTo>
                  <a:cubicBezTo>
                    <a:pt x="838292" y="2212961"/>
                    <a:pt x="316441" y="2085075"/>
                    <a:pt x="0" y="2177289"/>
                  </a:cubicBezTo>
                  <a:close/>
                </a:path>
                <a:path w="5045353" h="2177289" stroke="0" extrusionOk="0">
                  <a:moveTo>
                    <a:pt x="0" y="2177289"/>
                  </a:moveTo>
                  <a:cubicBezTo>
                    <a:pt x="70191" y="2056749"/>
                    <a:pt x="282561" y="1956596"/>
                    <a:pt x="420446" y="1814408"/>
                  </a:cubicBezTo>
                  <a:cubicBezTo>
                    <a:pt x="558331" y="1672220"/>
                    <a:pt x="645647" y="1626013"/>
                    <a:pt x="840892" y="1451526"/>
                  </a:cubicBezTo>
                  <a:cubicBezTo>
                    <a:pt x="1036137" y="1277039"/>
                    <a:pt x="1040796" y="1297785"/>
                    <a:pt x="1185658" y="1153963"/>
                  </a:cubicBezTo>
                  <a:cubicBezTo>
                    <a:pt x="1330520" y="1010141"/>
                    <a:pt x="1485102" y="962125"/>
                    <a:pt x="1555651" y="834627"/>
                  </a:cubicBezTo>
                  <a:cubicBezTo>
                    <a:pt x="1626200" y="707129"/>
                    <a:pt x="1859021" y="646263"/>
                    <a:pt x="2026551" y="428200"/>
                  </a:cubicBezTo>
                  <a:cubicBezTo>
                    <a:pt x="2194081" y="210137"/>
                    <a:pt x="2383549" y="178180"/>
                    <a:pt x="2522677" y="0"/>
                  </a:cubicBezTo>
                  <a:cubicBezTo>
                    <a:pt x="2729993" y="169845"/>
                    <a:pt x="2814245" y="305902"/>
                    <a:pt x="2968350" y="384654"/>
                  </a:cubicBezTo>
                  <a:cubicBezTo>
                    <a:pt x="3122455" y="463406"/>
                    <a:pt x="3254082" y="632365"/>
                    <a:pt x="3363569" y="725763"/>
                  </a:cubicBezTo>
                  <a:cubicBezTo>
                    <a:pt x="3473056" y="819161"/>
                    <a:pt x="3610651" y="947064"/>
                    <a:pt x="3733561" y="1045099"/>
                  </a:cubicBezTo>
                  <a:cubicBezTo>
                    <a:pt x="3856471" y="1143133"/>
                    <a:pt x="4015766" y="1339001"/>
                    <a:pt x="4179234" y="1429753"/>
                  </a:cubicBezTo>
                  <a:cubicBezTo>
                    <a:pt x="4342702" y="1520505"/>
                    <a:pt x="4396757" y="1698972"/>
                    <a:pt x="4574453" y="1770862"/>
                  </a:cubicBezTo>
                  <a:cubicBezTo>
                    <a:pt x="4752149" y="1842751"/>
                    <a:pt x="4829511" y="2054471"/>
                    <a:pt x="5045353" y="2177289"/>
                  </a:cubicBezTo>
                  <a:cubicBezTo>
                    <a:pt x="4845309" y="2226931"/>
                    <a:pt x="4780341" y="2147007"/>
                    <a:pt x="4535212" y="2177289"/>
                  </a:cubicBezTo>
                  <a:cubicBezTo>
                    <a:pt x="4290083" y="2207571"/>
                    <a:pt x="4199786" y="2116259"/>
                    <a:pt x="3873710" y="2177289"/>
                  </a:cubicBezTo>
                  <a:cubicBezTo>
                    <a:pt x="3547634" y="2238319"/>
                    <a:pt x="3552414" y="2164811"/>
                    <a:pt x="3464476" y="2177289"/>
                  </a:cubicBezTo>
                  <a:cubicBezTo>
                    <a:pt x="3376538" y="2189767"/>
                    <a:pt x="3010047" y="2146444"/>
                    <a:pt x="2802974" y="2177289"/>
                  </a:cubicBezTo>
                  <a:cubicBezTo>
                    <a:pt x="2595901" y="2208134"/>
                    <a:pt x="2580549" y="2134740"/>
                    <a:pt x="2393740" y="2177289"/>
                  </a:cubicBezTo>
                  <a:cubicBezTo>
                    <a:pt x="2206931" y="2219838"/>
                    <a:pt x="2067629" y="2165941"/>
                    <a:pt x="1984506" y="2177289"/>
                  </a:cubicBezTo>
                  <a:cubicBezTo>
                    <a:pt x="1901383" y="2188637"/>
                    <a:pt x="1680583" y="2156019"/>
                    <a:pt x="1524818" y="2177289"/>
                  </a:cubicBezTo>
                  <a:cubicBezTo>
                    <a:pt x="1369053" y="2198559"/>
                    <a:pt x="1146086" y="2116590"/>
                    <a:pt x="913769" y="2177289"/>
                  </a:cubicBezTo>
                  <a:cubicBezTo>
                    <a:pt x="681452" y="2237988"/>
                    <a:pt x="378236" y="2160680"/>
                    <a:pt x="0" y="217728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7000">
                  <a:srgbClr val="FFC000"/>
                </a:gs>
                <a:gs pos="70000">
                  <a:schemeClr val="accent6"/>
                </a:gs>
              </a:gsLst>
              <a:lin ang="18900000" scaled="1"/>
              <a:tileRect/>
            </a:gradFill>
            <a:ln>
              <a:solidFill>
                <a:srgbClr val="2A539C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874771322">
                    <a:prstGeom prst="triangl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27" name="Group 4126">
              <a:extLst>
                <a:ext uri="{FF2B5EF4-FFF2-40B4-BE49-F238E27FC236}">
                  <a16:creationId xmlns:a16="http://schemas.microsoft.com/office/drawing/2014/main" id="{A53D9910-B49D-5604-F628-31326A68F2B3}"/>
                </a:ext>
              </a:extLst>
            </p:cNvPr>
            <p:cNvGrpSpPr/>
            <p:nvPr/>
          </p:nvGrpSpPr>
          <p:grpSpPr>
            <a:xfrm>
              <a:off x="2332064" y="6931890"/>
              <a:ext cx="4297418" cy="2958043"/>
              <a:chOff x="2652661" y="6927640"/>
              <a:chExt cx="3631131" cy="2958043"/>
            </a:xfrm>
          </p:grpSpPr>
          <p:sp>
            <p:nvSpPr>
              <p:cNvPr id="4112" name="Freeform: Shape 4111">
                <a:extLst>
                  <a:ext uri="{FF2B5EF4-FFF2-40B4-BE49-F238E27FC236}">
                    <a16:creationId xmlns:a16="http://schemas.microsoft.com/office/drawing/2014/main" id="{289257F2-46F3-A694-3EF9-75A2B1BE8E29}"/>
                  </a:ext>
                </a:extLst>
              </p:cNvPr>
              <p:cNvSpPr/>
              <p:nvPr/>
            </p:nvSpPr>
            <p:spPr>
              <a:xfrm>
                <a:off x="2848193" y="7764975"/>
                <a:ext cx="3435599" cy="2102904"/>
              </a:xfrm>
              <a:custGeom>
                <a:avLst/>
                <a:gdLst>
                  <a:gd name="connsiteX0" fmla="*/ 574673 w 5465734"/>
                  <a:gd name="connsiteY0" fmla="*/ 1459092 h 1869204"/>
                  <a:gd name="connsiteX1" fmla="*/ 1489073 w 5465734"/>
                  <a:gd name="connsiteY1" fmla="*/ 859017 h 1869204"/>
                  <a:gd name="connsiteX2" fmla="*/ 2193923 w 5465734"/>
                  <a:gd name="connsiteY2" fmla="*/ 297042 h 1869204"/>
                  <a:gd name="connsiteX3" fmla="*/ 3051173 w 5465734"/>
                  <a:gd name="connsiteY3" fmla="*/ 11292 h 1869204"/>
                  <a:gd name="connsiteX4" fmla="*/ 3784598 w 5465734"/>
                  <a:gd name="connsiteY4" fmla="*/ 668517 h 1869204"/>
                  <a:gd name="connsiteX5" fmla="*/ 4137023 w 5465734"/>
                  <a:gd name="connsiteY5" fmla="*/ 1354317 h 1869204"/>
                  <a:gd name="connsiteX6" fmla="*/ 4537073 w 5465734"/>
                  <a:gd name="connsiteY6" fmla="*/ 1668642 h 1869204"/>
                  <a:gd name="connsiteX7" fmla="*/ 5251448 w 5465734"/>
                  <a:gd name="connsiteY7" fmla="*/ 1859142 h 1869204"/>
                  <a:gd name="connsiteX8" fmla="*/ 327023 w 5465734"/>
                  <a:gd name="connsiteY8" fmla="*/ 1801992 h 1869204"/>
                  <a:gd name="connsiteX9" fmla="*/ 574673 w 5465734"/>
                  <a:gd name="connsiteY9" fmla="*/ 1459092 h 1869204"/>
                  <a:gd name="connsiteX0" fmla="*/ 574673 w 5484433"/>
                  <a:gd name="connsiteY0" fmla="*/ 1459092 h 1869204"/>
                  <a:gd name="connsiteX1" fmla="*/ 1489073 w 5484433"/>
                  <a:gd name="connsiteY1" fmla="*/ 859017 h 1869204"/>
                  <a:gd name="connsiteX2" fmla="*/ 2193923 w 5484433"/>
                  <a:gd name="connsiteY2" fmla="*/ 297042 h 1869204"/>
                  <a:gd name="connsiteX3" fmla="*/ 3051173 w 5484433"/>
                  <a:gd name="connsiteY3" fmla="*/ 11292 h 1869204"/>
                  <a:gd name="connsiteX4" fmla="*/ 3784598 w 5484433"/>
                  <a:gd name="connsiteY4" fmla="*/ 668517 h 1869204"/>
                  <a:gd name="connsiteX5" fmla="*/ 4137023 w 5484433"/>
                  <a:gd name="connsiteY5" fmla="*/ 1354317 h 1869204"/>
                  <a:gd name="connsiteX6" fmla="*/ 4678124 w 5484433"/>
                  <a:gd name="connsiteY6" fmla="*/ 1563335 h 1869204"/>
                  <a:gd name="connsiteX7" fmla="*/ 5251448 w 5484433"/>
                  <a:gd name="connsiteY7" fmla="*/ 1859142 h 1869204"/>
                  <a:gd name="connsiteX8" fmla="*/ 327023 w 5484433"/>
                  <a:gd name="connsiteY8" fmla="*/ 1801992 h 1869204"/>
                  <a:gd name="connsiteX9" fmla="*/ 574673 w 5484433"/>
                  <a:gd name="connsiteY9" fmla="*/ 1459092 h 1869204"/>
                  <a:gd name="connsiteX0" fmla="*/ 574673 w 5482156"/>
                  <a:gd name="connsiteY0" fmla="*/ 1459092 h 1869204"/>
                  <a:gd name="connsiteX1" fmla="*/ 1489073 w 5482156"/>
                  <a:gd name="connsiteY1" fmla="*/ 859017 h 1869204"/>
                  <a:gd name="connsiteX2" fmla="*/ 2193923 w 5482156"/>
                  <a:gd name="connsiteY2" fmla="*/ 297042 h 1869204"/>
                  <a:gd name="connsiteX3" fmla="*/ 3051173 w 5482156"/>
                  <a:gd name="connsiteY3" fmla="*/ 11292 h 1869204"/>
                  <a:gd name="connsiteX4" fmla="*/ 3784598 w 5482156"/>
                  <a:gd name="connsiteY4" fmla="*/ 668517 h 1869204"/>
                  <a:gd name="connsiteX5" fmla="*/ 4242812 w 5482156"/>
                  <a:gd name="connsiteY5" fmla="*/ 1196356 h 1869204"/>
                  <a:gd name="connsiteX6" fmla="*/ 4678124 w 5482156"/>
                  <a:gd name="connsiteY6" fmla="*/ 1563335 h 1869204"/>
                  <a:gd name="connsiteX7" fmla="*/ 5251448 w 5482156"/>
                  <a:gd name="connsiteY7" fmla="*/ 1859142 h 1869204"/>
                  <a:gd name="connsiteX8" fmla="*/ 327023 w 5482156"/>
                  <a:gd name="connsiteY8" fmla="*/ 1801992 h 1869204"/>
                  <a:gd name="connsiteX9" fmla="*/ 574673 w 5482156"/>
                  <a:gd name="connsiteY9" fmla="*/ 1459092 h 1869204"/>
                  <a:gd name="connsiteX0" fmla="*/ 681586 w 5440966"/>
                  <a:gd name="connsiteY0" fmla="*/ 1480153 h 1868583"/>
                  <a:gd name="connsiteX1" fmla="*/ 1447883 w 5440966"/>
                  <a:gd name="connsiteY1" fmla="*/ 859017 h 1868583"/>
                  <a:gd name="connsiteX2" fmla="*/ 2152733 w 5440966"/>
                  <a:gd name="connsiteY2" fmla="*/ 297042 h 1868583"/>
                  <a:gd name="connsiteX3" fmla="*/ 3009983 w 5440966"/>
                  <a:gd name="connsiteY3" fmla="*/ 11292 h 1868583"/>
                  <a:gd name="connsiteX4" fmla="*/ 3743408 w 5440966"/>
                  <a:gd name="connsiteY4" fmla="*/ 668517 h 1868583"/>
                  <a:gd name="connsiteX5" fmla="*/ 4201622 w 5440966"/>
                  <a:gd name="connsiteY5" fmla="*/ 1196356 h 1868583"/>
                  <a:gd name="connsiteX6" fmla="*/ 4636934 w 5440966"/>
                  <a:gd name="connsiteY6" fmla="*/ 1563335 h 1868583"/>
                  <a:gd name="connsiteX7" fmla="*/ 5210258 w 5440966"/>
                  <a:gd name="connsiteY7" fmla="*/ 1859142 h 1868583"/>
                  <a:gd name="connsiteX8" fmla="*/ 285833 w 5440966"/>
                  <a:gd name="connsiteY8" fmla="*/ 1801992 h 1868583"/>
                  <a:gd name="connsiteX9" fmla="*/ 681586 w 5440966"/>
                  <a:gd name="connsiteY9" fmla="*/ 1480153 h 1868583"/>
                  <a:gd name="connsiteX0" fmla="*/ 684712 w 5444092"/>
                  <a:gd name="connsiteY0" fmla="*/ 1480299 h 1868731"/>
                  <a:gd name="connsiteX1" fmla="*/ 1563850 w 5444092"/>
                  <a:gd name="connsiteY1" fmla="*/ 880224 h 1868731"/>
                  <a:gd name="connsiteX2" fmla="*/ 2155859 w 5444092"/>
                  <a:gd name="connsiteY2" fmla="*/ 297188 h 1868731"/>
                  <a:gd name="connsiteX3" fmla="*/ 3013109 w 5444092"/>
                  <a:gd name="connsiteY3" fmla="*/ 11438 h 1868731"/>
                  <a:gd name="connsiteX4" fmla="*/ 3746534 w 5444092"/>
                  <a:gd name="connsiteY4" fmla="*/ 668663 h 1868731"/>
                  <a:gd name="connsiteX5" fmla="*/ 4204748 w 5444092"/>
                  <a:gd name="connsiteY5" fmla="*/ 1196502 h 1868731"/>
                  <a:gd name="connsiteX6" fmla="*/ 4640060 w 5444092"/>
                  <a:gd name="connsiteY6" fmla="*/ 1563481 h 1868731"/>
                  <a:gd name="connsiteX7" fmla="*/ 5213384 w 5444092"/>
                  <a:gd name="connsiteY7" fmla="*/ 1859288 h 1868731"/>
                  <a:gd name="connsiteX8" fmla="*/ 288959 w 5444092"/>
                  <a:gd name="connsiteY8" fmla="*/ 1802138 h 1868731"/>
                  <a:gd name="connsiteX9" fmla="*/ 684712 w 5444092"/>
                  <a:gd name="connsiteY9" fmla="*/ 1480299 h 1868731"/>
                  <a:gd name="connsiteX0" fmla="*/ 684712 w 5444092"/>
                  <a:gd name="connsiteY0" fmla="*/ 1342891 h 1731322"/>
                  <a:gd name="connsiteX1" fmla="*/ 1563850 w 5444092"/>
                  <a:gd name="connsiteY1" fmla="*/ 742816 h 1731322"/>
                  <a:gd name="connsiteX2" fmla="*/ 2155859 w 5444092"/>
                  <a:gd name="connsiteY2" fmla="*/ 159780 h 1731322"/>
                  <a:gd name="connsiteX3" fmla="*/ 3027214 w 5444092"/>
                  <a:gd name="connsiteY3" fmla="*/ 21461 h 1731322"/>
                  <a:gd name="connsiteX4" fmla="*/ 3746534 w 5444092"/>
                  <a:gd name="connsiteY4" fmla="*/ 531255 h 1731322"/>
                  <a:gd name="connsiteX5" fmla="*/ 4204748 w 5444092"/>
                  <a:gd name="connsiteY5" fmla="*/ 1059094 h 1731322"/>
                  <a:gd name="connsiteX6" fmla="*/ 4640060 w 5444092"/>
                  <a:gd name="connsiteY6" fmla="*/ 1426073 h 1731322"/>
                  <a:gd name="connsiteX7" fmla="*/ 5213384 w 5444092"/>
                  <a:gd name="connsiteY7" fmla="*/ 1721880 h 1731322"/>
                  <a:gd name="connsiteX8" fmla="*/ 288959 w 5444092"/>
                  <a:gd name="connsiteY8" fmla="*/ 1664730 h 1731322"/>
                  <a:gd name="connsiteX9" fmla="*/ 684712 w 5444092"/>
                  <a:gd name="connsiteY9" fmla="*/ 1342891 h 1731322"/>
                  <a:gd name="connsiteX0" fmla="*/ 684712 w 5453412"/>
                  <a:gd name="connsiteY0" fmla="*/ 1342891 h 1731322"/>
                  <a:gd name="connsiteX1" fmla="*/ 1563850 w 5453412"/>
                  <a:gd name="connsiteY1" fmla="*/ 742816 h 1731322"/>
                  <a:gd name="connsiteX2" fmla="*/ 2155859 w 5453412"/>
                  <a:gd name="connsiteY2" fmla="*/ 159780 h 1731322"/>
                  <a:gd name="connsiteX3" fmla="*/ 3027214 w 5453412"/>
                  <a:gd name="connsiteY3" fmla="*/ 21461 h 1731322"/>
                  <a:gd name="connsiteX4" fmla="*/ 3746534 w 5453412"/>
                  <a:gd name="connsiteY4" fmla="*/ 531255 h 1731322"/>
                  <a:gd name="connsiteX5" fmla="*/ 4204748 w 5453412"/>
                  <a:gd name="connsiteY5" fmla="*/ 1059094 h 1731322"/>
                  <a:gd name="connsiteX6" fmla="*/ 4703533 w 5453412"/>
                  <a:gd name="connsiteY6" fmla="*/ 1389216 h 1731322"/>
                  <a:gd name="connsiteX7" fmla="*/ 5213384 w 5453412"/>
                  <a:gd name="connsiteY7" fmla="*/ 1721880 h 1731322"/>
                  <a:gd name="connsiteX8" fmla="*/ 288959 w 5453412"/>
                  <a:gd name="connsiteY8" fmla="*/ 1664730 h 1731322"/>
                  <a:gd name="connsiteX9" fmla="*/ 684712 w 5453412"/>
                  <a:gd name="connsiteY9" fmla="*/ 1342891 h 1731322"/>
                  <a:gd name="connsiteX0" fmla="*/ 684712 w 5451805"/>
                  <a:gd name="connsiteY0" fmla="*/ 1342891 h 1731322"/>
                  <a:gd name="connsiteX1" fmla="*/ 1563850 w 5451805"/>
                  <a:gd name="connsiteY1" fmla="*/ 742816 h 1731322"/>
                  <a:gd name="connsiteX2" fmla="*/ 2155859 w 5451805"/>
                  <a:gd name="connsiteY2" fmla="*/ 159780 h 1731322"/>
                  <a:gd name="connsiteX3" fmla="*/ 3027214 w 5451805"/>
                  <a:gd name="connsiteY3" fmla="*/ 21461 h 1731322"/>
                  <a:gd name="connsiteX4" fmla="*/ 3746534 w 5451805"/>
                  <a:gd name="connsiteY4" fmla="*/ 531255 h 1731322"/>
                  <a:gd name="connsiteX5" fmla="*/ 4275274 w 5451805"/>
                  <a:gd name="connsiteY5" fmla="*/ 1022236 h 1731322"/>
                  <a:gd name="connsiteX6" fmla="*/ 4703533 w 5451805"/>
                  <a:gd name="connsiteY6" fmla="*/ 1389216 h 1731322"/>
                  <a:gd name="connsiteX7" fmla="*/ 5213384 w 5451805"/>
                  <a:gd name="connsiteY7" fmla="*/ 1721880 h 1731322"/>
                  <a:gd name="connsiteX8" fmla="*/ 288959 w 5451805"/>
                  <a:gd name="connsiteY8" fmla="*/ 1664730 h 1731322"/>
                  <a:gd name="connsiteX9" fmla="*/ 684712 w 5451805"/>
                  <a:gd name="connsiteY9" fmla="*/ 1342891 h 1731322"/>
                  <a:gd name="connsiteX0" fmla="*/ 684712 w 5451805"/>
                  <a:gd name="connsiteY0" fmla="*/ 1268392 h 1656823"/>
                  <a:gd name="connsiteX1" fmla="*/ 1563850 w 5451805"/>
                  <a:gd name="connsiteY1" fmla="*/ 668317 h 1656823"/>
                  <a:gd name="connsiteX2" fmla="*/ 2155859 w 5451805"/>
                  <a:gd name="connsiteY2" fmla="*/ 85281 h 1656823"/>
                  <a:gd name="connsiteX3" fmla="*/ 3006056 w 5451805"/>
                  <a:gd name="connsiteY3" fmla="*/ 41738 h 1656823"/>
                  <a:gd name="connsiteX4" fmla="*/ 3746534 w 5451805"/>
                  <a:gd name="connsiteY4" fmla="*/ 456756 h 1656823"/>
                  <a:gd name="connsiteX5" fmla="*/ 4275274 w 5451805"/>
                  <a:gd name="connsiteY5" fmla="*/ 947737 h 1656823"/>
                  <a:gd name="connsiteX6" fmla="*/ 4703533 w 5451805"/>
                  <a:gd name="connsiteY6" fmla="*/ 1314717 h 1656823"/>
                  <a:gd name="connsiteX7" fmla="*/ 5213384 w 5451805"/>
                  <a:gd name="connsiteY7" fmla="*/ 1647381 h 1656823"/>
                  <a:gd name="connsiteX8" fmla="*/ 288959 w 5451805"/>
                  <a:gd name="connsiteY8" fmla="*/ 1590231 h 1656823"/>
                  <a:gd name="connsiteX9" fmla="*/ 684712 w 5451805"/>
                  <a:gd name="connsiteY9" fmla="*/ 1268392 h 165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51805" h="1656823">
                    <a:moveTo>
                      <a:pt x="684712" y="1268392"/>
                    </a:moveTo>
                    <a:cubicBezTo>
                      <a:pt x="897194" y="1114740"/>
                      <a:pt x="1270804" y="868342"/>
                      <a:pt x="1563850" y="668317"/>
                    </a:cubicBezTo>
                    <a:cubicBezTo>
                      <a:pt x="1809041" y="471132"/>
                      <a:pt x="1915492" y="189711"/>
                      <a:pt x="2155859" y="85281"/>
                    </a:cubicBezTo>
                    <a:cubicBezTo>
                      <a:pt x="2396226" y="-19149"/>
                      <a:pt x="2740944" y="-20174"/>
                      <a:pt x="3006056" y="41738"/>
                    </a:cubicBezTo>
                    <a:cubicBezTo>
                      <a:pt x="3271168" y="103650"/>
                      <a:pt x="3534998" y="305756"/>
                      <a:pt x="3746534" y="456756"/>
                    </a:cubicBezTo>
                    <a:cubicBezTo>
                      <a:pt x="3958070" y="607756"/>
                      <a:pt x="4115774" y="804744"/>
                      <a:pt x="4275274" y="947737"/>
                    </a:cubicBezTo>
                    <a:cubicBezTo>
                      <a:pt x="4434774" y="1090731"/>
                      <a:pt x="4547181" y="1198110"/>
                      <a:pt x="4703533" y="1314717"/>
                    </a:cubicBezTo>
                    <a:cubicBezTo>
                      <a:pt x="4859885" y="1431324"/>
                      <a:pt x="5915059" y="1625156"/>
                      <a:pt x="5213384" y="1647381"/>
                    </a:cubicBezTo>
                    <a:cubicBezTo>
                      <a:pt x="4511709" y="1669606"/>
                      <a:pt x="1043738" y="1653396"/>
                      <a:pt x="288959" y="1590231"/>
                    </a:cubicBezTo>
                    <a:cubicBezTo>
                      <a:pt x="-465820" y="1527066"/>
                      <a:pt x="472230" y="1422044"/>
                      <a:pt x="684712" y="126839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3" name="Freeform: Shape 4112">
                <a:extLst>
                  <a:ext uri="{FF2B5EF4-FFF2-40B4-BE49-F238E27FC236}">
                    <a16:creationId xmlns:a16="http://schemas.microsoft.com/office/drawing/2014/main" id="{678435EF-62E4-7B66-2B72-70AA471A7BAC}"/>
                  </a:ext>
                </a:extLst>
              </p:cNvPr>
              <p:cNvSpPr/>
              <p:nvPr/>
            </p:nvSpPr>
            <p:spPr>
              <a:xfrm>
                <a:off x="3556598" y="9286960"/>
                <a:ext cx="954368" cy="254287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14" name="Freeform: Shape 4113">
                <a:extLst>
                  <a:ext uri="{FF2B5EF4-FFF2-40B4-BE49-F238E27FC236}">
                    <a16:creationId xmlns:a16="http://schemas.microsoft.com/office/drawing/2014/main" id="{E05E4B2E-848A-9D06-D74B-3C65E3464221}"/>
                  </a:ext>
                </a:extLst>
              </p:cNvPr>
              <p:cNvSpPr/>
              <p:nvPr/>
            </p:nvSpPr>
            <p:spPr>
              <a:xfrm>
                <a:off x="4182117" y="8814503"/>
                <a:ext cx="954368" cy="254287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15" name="Freeform: Shape 4114">
                <a:extLst>
                  <a:ext uri="{FF2B5EF4-FFF2-40B4-BE49-F238E27FC236}">
                    <a16:creationId xmlns:a16="http://schemas.microsoft.com/office/drawing/2014/main" id="{B6EB4655-3648-778D-6A14-26BD9A4AFE54}"/>
                  </a:ext>
                </a:extLst>
              </p:cNvPr>
              <p:cNvSpPr/>
              <p:nvPr/>
            </p:nvSpPr>
            <p:spPr>
              <a:xfrm flipH="1">
                <a:off x="4626583" y="9405007"/>
                <a:ext cx="954368" cy="254287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16" name="Freeform: Shape 4115">
                <a:extLst>
                  <a:ext uri="{FF2B5EF4-FFF2-40B4-BE49-F238E27FC236}">
                    <a16:creationId xmlns:a16="http://schemas.microsoft.com/office/drawing/2014/main" id="{E5EF7BCC-BA78-6E98-F15B-81FF05EA203A}"/>
                  </a:ext>
                </a:extLst>
              </p:cNvPr>
              <p:cNvSpPr/>
              <p:nvPr/>
            </p:nvSpPr>
            <p:spPr>
              <a:xfrm flipH="1">
                <a:off x="4045833" y="8171261"/>
                <a:ext cx="954368" cy="254287"/>
              </a:xfrm>
              <a:custGeom>
                <a:avLst/>
                <a:gdLst>
                  <a:gd name="connsiteX0" fmla="*/ 0 w 818148"/>
                  <a:gd name="connsiteY0" fmla="*/ 144970 h 144970"/>
                  <a:gd name="connsiteX1" fmla="*/ 240632 w 818148"/>
                  <a:gd name="connsiteY1" fmla="*/ 120906 h 144970"/>
                  <a:gd name="connsiteX2" fmla="*/ 372979 w 818148"/>
                  <a:gd name="connsiteY2" fmla="*/ 591 h 144970"/>
                  <a:gd name="connsiteX3" fmla="*/ 709863 w 818148"/>
                  <a:gd name="connsiteY3" fmla="*/ 72780 h 144970"/>
                  <a:gd name="connsiteX4" fmla="*/ 818148 w 818148"/>
                  <a:gd name="connsiteY4" fmla="*/ 24654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148" h="144970">
                    <a:moveTo>
                      <a:pt x="0" y="144970"/>
                    </a:moveTo>
                    <a:cubicBezTo>
                      <a:pt x="89234" y="144969"/>
                      <a:pt x="178469" y="144969"/>
                      <a:pt x="240632" y="120906"/>
                    </a:cubicBezTo>
                    <a:cubicBezTo>
                      <a:pt x="302795" y="96843"/>
                      <a:pt x="294774" y="8612"/>
                      <a:pt x="372979" y="591"/>
                    </a:cubicBezTo>
                    <a:cubicBezTo>
                      <a:pt x="451184" y="-7430"/>
                      <a:pt x="635668" y="68770"/>
                      <a:pt x="709863" y="72780"/>
                    </a:cubicBezTo>
                    <a:cubicBezTo>
                      <a:pt x="784058" y="76790"/>
                      <a:pt x="801103" y="50722"/>
                      <a:pt x="818148" y="2465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17" name="Picture 4116" descr="A picture containing tree, plant, dark, eaten&#10;&#10;Description automatically generated">
                <a:extLst>
                  <a:ext uri="{FF2B5EF4-FFF2-40B4-BE49-F238E27FC236}">
                    <a16:creationId xmlns:a16="http://schemas.microsoft.com/office/drawing/2014/main" id="{F29D40BE-516A-AD77-E26D-35FFE4D51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01" b="8656"/>
              <a:stretch/>
            </p:blipFill>
            <p:spPr>
              <a:xfrm>
                <a:off x="2652661" y="6927640"/>
                <a:ext cx="1576891" cy="2566903"/>
              </a:xfrm>
              <a:prstGeom prst="rect">
                <a:avLst/>
              </a:prstGeom>
            </p:spPr>
          </p:pic>
          <p:pic>
            <p:nvPicPr>
              <p:cNvPr id="4119" name="Picture 4118" descr="A close-up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BDE5B9AE-044F-4614-6D00-50C413791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Cutout/>
                        </a14:imgEffect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441" y="7708387"/>
                <a:ext cx="1064202" cy="1279877"/>
              </a:xfrm>
              <a:prstGeom prst="rect">
                <a:avLst/>
              </a:prstGeom>
            </p:spPr>
          </p:pic>
          <p:pic>
            <p:nvPicPr>
              <p:cNvPr id="4120" name="Picture 4119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E92958A5-189C-1801-081E-D61840085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183392" y="7906297"/>
                <a:ext cx="317599" cy="636767"/>
              </a:xfrm>
              <a:prstGeom prst="rect">
                <a:avLst/>
              </a:prstGeom>
            </p:spPr>
          </p:pic>
          <p:pic>
            <p:nvPicPr>
              <p:cNvPr id="4121" name="Picture 4120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E3C43988-20B2-EE0F-3E3A-02F612F6B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368" y="8778495"/>
                <a:ext cx="641403" cy="518622"/>
              </a:xfrm>
              <a:prstGeom prst="rect">
                <a:avLst/>
              </a:prstGeom>
            </p:spPr>
          </p:pic>
          <p:pic>
            <p:nvPicPr>
              <p:cNvPr id="4122" name="Picture 4121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6B36F4A4-9B16-FFF2-33D3-5FCDD2E8E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737006" y="9075242"/>
                <a:ext cx="328952" cy="659530"/>
              </a:xfrm>
              <a:prstGeom prst="rect">
                <a:avLst/>
              </a:prstGeom>
            </p:spPr>
          </p:pic>
          <p:pic>
            <p:nvPicPr>
              <p:cNvPr id="4123" name="Picture 4122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5129C9EC-06C9-C117-432C-FD4C0B5DE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1115" y="8977877"/>
                <a:ext cx="641403" cy="518622"/>
              </a:xfrm>
              <a:prstGeom prst="rect">
                <a:avLst/>
              </a:prstGeom>
            </p:spPr>
          </p:pic>
          <p:pic>
            <p:nvPicPr>
              <p:cNvPr id="4124" name="Picture 4123" descr="A close up of a plant&#10;&#10;Description automatically generated with low confidence">
                <a:extLst>
                  <a:ext uri="{FF2B5EF4-FFF2-40B4-BE49-F238E27FC236}">
                    <a16:creationId xmlns:a16="http://schemas.microsoft.com/office/drawing/2014/main" id="{63FB9589-3B81-F5FD-B88C-9B12F2369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006084" y="9226153"/>
                <a:ext cx="328952" cy="659530"/>
              </a:xfrm>
              <a:prstGeom prst="rect">
                <a:avLst/>
              </a:prstGeom>
            </p:spPr>
          </p:pic>
        </p:grpSp>
        <p:sp>
          <p:nvSpPr>
            <p:cNvPr id="4154" name="Plus Sign 4153">
              <a:extLst>
                <a:ext uri="{FF2B5EF4-FFF2-40B4-BE49-F238E27FC236}">
                  <a16:creationId xmlns:a16="http://schemas.microsoft.com/office/drawing/2014/main" id="{A2733CDA-DB95-5AA9-F846-A10AA6D12C63}"/>
                </a:ext>
              </a:extLst>
            </p:cNvPr>
            <p:cNvSpPr/>
            <p:nvPr/>
          </p:nvSpPr>
          <p:spPr>
            <a:xfrm>
              <a:off x="4774712" y="7193072"/>
              <a:ext cx="444797" cy="458638"/>
            </a:xfrm>
            <a:custGeom>
              <a:avLst/>
              <a:gdLst>
                <a:gd name="connsiteX0" fmla="*/ 58958 w 444797"/>
                <a:gd name="connsiteY0" fmla="*/ 177011 h 458638"/>
                <a:gd name="connsiteX1" fmla="*/ 170090 w 444797"/>
                <a:gd name="connsiteY1" fmla="*/ 177011 h 458638"/>
                <a:gd name="connsiteX2" fmla="*/ 170090 w 444797"/>
                <a:gd name="connsiteY2" fmla="*/ 60792 h 458638"/>
                <a:gd name="connsiteX3" fmla="*/ 274707 w 444797"/>
                <a:gd name="connsiteY3" fmla="*/ 60792 h 458638"/>
                <a:gd name="connsiteX4" fmla="*/ 274707 w 444797"/>
                <a:gd name="connsiteY4" fmla="*/ 177011 h 458638"/>
                <a:gd name="connsiteX5" fmla="*/ 385839 w 444797"/>
                <a:gd name="connsiteY5" fmla="*/ 177011 h 458638"/>
                <a:gd name="connsiteX6" fmla="*/ 385839 w 444797"/>
                <a:gd name="connsiteY6" fmla="*/ 281627 h 458638"/>
                <a:gd name="connsiteX7" fmla="*/ 274707 w 444797"/>
                <a:gd name="connsiteY7" fmla="*/ 281627 h 458638"/>
                <a:gd name="connsiteX8" fmla="*/ 274707 w 444797"/>
                <a:gd name="connsiteY8" fmla="*/ 397846 h 458638"/>
                <a:gd name="connsiteX9" fmla="*/ 170090 w 444797"/>
                <a:gd name="connsiteY9" fmla="*/ 397846 h 458638"/>
                <a:gd name="connsiteX10" fmla="*/ 170090 w 444797"/>
                <a:gd name="connsiteY10" fmla="*/ 281627 h 458638"/>
                <a:gd name="connsiteX11" fmla="*/ 58958 w 444797"/>
                <a:gd name="connsiteY11" fmla="*/ 281627 h 458638"/>
                <a:gd name="connsiteX12" fmla="*/ 58958 w 444797"/>
                <a:gd name="connsiteY12" fmla="*/ 177011 h 45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797" h="458638" fill="none" extrusionOk="0">
                  <a:moveTo>
                    <a:pt x="58958" y="177011"/>
                  </a:moveTo>
                  <a:cubicBezTo>
                    <a:pt x="85880" y="167981"/>
                    <a:pt x="142381" y="181368"/>
                    <a:pt x="170090" y="177011"/>
                  </a:cubicBezTo>
                  <a:cubicBezTo>
                    <a:pt x="159749" y="139745"/>
                    <a:pt x="182462" y="118680"/>
                    <a:pt x="170090" y="60792"/>
                  </a:cubicBezTo>
                  <a:cubicBezTo>
                    <a:pt x="213293" y="50596"/>
                    <a:pt x="226756" y="69259"/>
                    <a:pt x="274707" y="60792"/>
                  </a:cubicBezTo>
                  <a:cubicBezTo>
                    <a:pt x="282033" y="99546"/>
                    <a:pt x="271839" y="129536"/>
                    <a:pt x="274707" y="177011"/>
                  </a:cubicBezTo>
                  <a:cubicBezTo>
                    <a:pt x="329784" y="166051"/>
                    <a:pt x="337765" y="186243"/>
                    <a:pt x="385839" y="177011"/>
                  </a:cubicBezTo>
                  <a:cubicBezTo>
                    <a:pt x="386705" y="226766"/>
                    <a:pt x="380435" y="235175"/>
                    <a:pt x="385839" y="281627"/>
                  </a:cubicBezTo>
                  <a:cubicBezTo>
                    <a:pt x="355850" y="291549"/>
                    <a:pt x="326909" y="271943"/>
                    <a:pt x="274707" y="281627"/>
                  </a:cubicBezTo>
                  <a:cubicBezTo>
                    <a:pt x="277097" y="314174"/>
                    <a:pt x="266673" y="356828"/>
                    <a:pt x="274707" y="397846"/>
                  </a:cubicBezTo>
                  <a:cubicBezTo>
                    <a:pt x="238085" y="398995"/>
                    <a:pt x="220528" y="392148"/>
                    <a:pt x="170090" y="397846"/>
                  </a:cubicBezTo>
                  <a:cubicBezTo>
                    <a:pt x="158019" y="348705"/>
                    <a:pt x="175424" y="322740"/>
                    <a:pt x="170090" y="281627"/>
                  </a:cubicBezTo>
                  <a:cubicBezTo>
                    <a:pt x="115067" y="281974"/>
                    <a:pt x="101726" y="274295"/>
                    <a:pt x="58958" y="281627"/>
                  </a:cubicBezTo>
                  <a:cubicBezTo>
                    <a:pt x="56397" y="256116"/>
                    <a:pt x="59812" y="200279"/>
                    <a:pt x="58958" y="177011"/>
                  </a:cubicBezTo>
                  <a:close/>
                </a:path>
                <a:path w="444797" h="458638" stroke="0" extrusionOk="0">
                  <a:moveTo>
                    <a:pt x="58958" y="177011"/>
                  </a:moveTo>
                  <a:cubicBezTo>
                    <a:pt x="114024" y="170368"/>
                    <a:pt x="142333" y="187972"/>
                    <a:pt x="170090" y="177011"/>
                  </a:cubicBezTo>
                  <a:cubicBezTo>
                    <a:pt x="166281" y="131745"/>
                    <a:pt x="179213" y="85314"/>
                    <a:pt x="170090" y="60792"/>
                  </a:cubicBezTo>
                  <a:cubicBezTo>
                    <a:pt x="194535" y="49308"/>
                    <a:pt x="236898" y="68151"/>
                    <a:pt x="274707" y="60792"/>
                  </a:cubicBezTo>
                  <a:cubicBezTo>
                    <a:pt x="276244" y="91890"/>
                    <a:pt x="268473" y="132378"/>
                    <a:pt x="274707" y="177011"/>
                  </a:cubicBezTo>
                  <a:cubicBezTo>
                    <a:pt x="307090" y="169538"/>
                    <a:pt x="330443" y="178365"/>
                    <a:pt x="385839" y="177011"/>
                  </a:cubicBezTo>
                  <a:cubicBezTo>
                    <a:pt x="393033" y="220778"/>
                    <a:pt x="373437" y="241516"/>
                    <a:pt x="385839" y="281627"/>
                  </a:cubicBezTo>
                  <a:cubicBezTo>
                    <a:pt x="362084" y="285697"/>
                    <a:pt x="316982" y="270141"/>
                    <a:pt x="274707" y="281627"/>
                  </a:cubicBezTo>
                  <a:cubicBezTo>
                    <a:pt x="277375" y="330697"/>
                    <a:pt x="262735" y="355901"/>
                    <a:pt x="274707" y="397846"/>
                  </a:cubicBezTo>
                  <a:cubicBezTo>
                    <a:pt x="233467" y="399961"/>
                    <a:pt x="198799" y="396446"/>
                    <a:pt x="170090" y="397846"/>
                  </a:cubicBezTo>
                  <a:cubicBezTo>
                    <a:pt x="159822" y="357406"/>
                    <a:pt x="178722" y="324027"/>
                    <a:pt x="170090" y="281627"/>
                  </a:cubicBezTo>
                  <a:cubicBezTo>
                    <a:pt x="144166" y="292317"/>
                    <a:pt x="107846" y="273580"/>
                    <a:pt x="58958" y="281627"/>
                  </a:cubicBezTo>
                  <a:cubicBezTo>
                    <a:pt x="54429" y="230141"/>
                    <a:pt x="64302" y="210882"/>
                    <a:pt x="58958" y="17701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3815443600">
                    <a:prstGeom prst="mathPl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156" name="Minus Sign 4155">
              <a:extLst>
                <a:ext uri="{FF2B5EF4-FFF2-40B4-BE49-F238E27FC236}">
                  <a16:creationId xmlns:a16="http://schemas.microsoft.com/office/drawing/2014/main" id="{AE5AE93B-ED44-1EFD-39FC-05CE6FAF5A03}"/>
                </a:ext>
              </a:extLst>
            </p:cNvPr>
            <p:cNvSpPr/>
            <p:nvPr/>
          </p:nvSpPr>
          <p:spPr>
            <a:xfrm>
              <a:off x="6723551" y="4715723"/>
              <a:ext cx="383214" cy="544081"/>
            </a:xfrm>
            <a:custGeom>
              <a:avLst/>
              <a:gdLst>
                <a:gd name="connsiteX0" fmla="*/ 50795 w 383214"/>
                <a:gd name="connsiteY0" fmla="*/ 208057 h 544081"/>
                <a:gd name="connsiteX1" fmla="*/ 332419 w 383214"/>
                <a:gd name="connsiteY1" fmla="*/ 208057 h 544081"/>
                <a:gd name="connsiteX2" fmla="*/ 332419 w 383214"/>
                <a:gd name="connsiteY2" fmla="*/ 336024 h 544081"/>
                <a:gd name="connsiteX3" fmla="*/ 50795 w 383214"/>
                <a:gd name="connsiteY3" fmla="*/ 336024 h 544081"/>
                <a:gd name="connsiteX4" fmla="*/ 50795 w 383214"/>
                <a:gd name="connsiteY4" fmla="*/ 208057 h 54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214" h="544081" fill="none" extrusionOk="0">
                  <a:moveTo>
                    <a:pt x="50795" y="208057"/>
                  </a:moveTo>
                  <a:cubicBezTo>
                    <a:pt x="145431" y="203581"/>
                    <a:pt x="239081" y="227460"/>
                    <a:pt x="332419" y="208057"/>
                  </a:cubicBezTo>
                  <a:cubicBezTo>
                    <a:pt x="333372" y="248094"/>
                    <a:pt x="321692" y="272261"/>
                    <a:pt x="332419" y="336024"/>
                  </a:cubicBezTo>
                  <a:cubicBezTo>
                    <a:pt x="250953" y="352742"/>
                    <a:pt x="157414" y="335181"/>
                    <a:pt x="50795" y="336024"/>
                  </a:cubicBezTo>
                  <a:cubicBezTo>
                    <a:pt x="36152" y="294103"/>
                    <a:pt x="64990" y="249202"/>
                    <a:pt x="50795" y="208057"/>
                  </a:cubicBezTo>
                  <a:close/>
                </a:path>
                <a:path w="383214" h="544081" stroke="0" extrusionOk="0">
                  <a:moveTo>
                    <a:pt x="50795" y="208057"/>
                  </a:moveTo>
                  <a:cubicBezTo>
                    <a:pt x="125344" y="197517"/>
                    <a:pt x="262921" y="216575"/>
                    <a:pt x="332419" y="208057"/>
                  </a:cubicBezTo>
                  <a:cubicBezTo>
                    <a:pt x="337218" y="271521"/>
                    <a:pt x="322979" y="302431"/>
                    <a:pt x="332419" y="336024"/>
                  </a:cubicBezTo>
                  <a:cubicBezTo>
                    <a:pt x="198358" y="352829"/>
                    <a:pt x="134768" y="324905"/>
                    <a:pt x="50795" y="336024"/>
                  </a:cubicBezTo>
                  <a:cubicBezTo>
                    <a:pt x="47196" y="310063"/>
                    <a:pt x="56938" y="239759"/>
                    <a:pt x="50795" y="20805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434822859">
                    <a:prstGeom prst="mathMin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4167" name="Rectangle 4166">
              <a:extLst>
                <a:ext uri="{FF2B5EF4-FFF2-40B4-BE49-F238E27FC236}">
                  <a16:creationId xmlns:a16="http://schemas.microsoft.com/office/drawing/2014/main" id="{0B1CA20E-3A30-A16F-542C-5331F06EDA03}"/>
                </a:ext>
              </a:extLst>
            </p:cNvPr>
            <p:cNvSpPr/>
            <p:nvPr/>
          </p:nvSpPr>
          <p:spPr>
            <a:xfrm>
              <a:off x="2734105" y="4264113"/>
              <a:ext cx="3626042" cy="11359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1"/>
                  </a:solidFill>
                </a:rPr>
                <a:t>Predation and damage</a:t>
              </a:r>
            </a:p>
          </p:txBody>
        </p:sp>
        <p:sp>
          <p:nvSpPr>
            <p:cNvPr id="4174" name="Arrow: Circular 4173">
              <a:extLst>
                <a:ext uri="{FF2B5EF4-FFF2-40B4-BE49-F238E27FC236}">
                  <a16:creationId xmlns:a16="http://schemas.microsoft.com/office/drawing/2014/main" id="{37E3B87F-7F65-3475-492A-D640C38CB2C3}"/>
                </a:ext>
              </a:extLst>
            </p:cNvPr>
            <p:cNvSpPr/>
            <p:nvPr/>
          </p:nvSpPr>
          <p:spPr>
            <a:xfrm rot="11702302">
              <a:off x="881495" y="2445609"/>
              <a:ext cx="1918383" cy="2986112"/>
            </a:xfrm>
            <a:custGeom>
              <a:avLst/>
              <a:gdLst>
                <a:gd name="connsiteX0" fmla="*/ 633260 w 1918383"/>
                <a:gd name="connsiteY0" fmla="*/ 279721 h 2986112"/>
                <a:gd name="connsiteX1" fmla="*/ 1732392 w 1918383"/>
                <a:gd name="connsiteY1" fmla="*/ 1176691 h 2986112"/>
                <a:gd name="connsiteX2" fmla="*/ 1893702 w 1918383"/>
                <a:gd name="connsiteY2" fmla="*/ 1149919 h 2986112"/>
                <a:gd name="connsiteX3" fmla="*/ 1671024 w 1918383"/>
                <a:gd name="connsiteY3" fmla="*/ 1374919 h 2986112"/>
                <a:gd name="connsiteX4" fmla="*/ 1411986 w 1918383"/>
                <a:gd name="connsiteY4" fmla="*/ 1229865 h 2986112"/>
                <a:gd name="connsiteX5" fmla="*/ 1573363 w 1918383"/>
                <a:gd name="connsiteY5" fmla="*/ 1203083 h 2986112"/>
                <a:gd name="connsiteX6" fmla="*/ 678007 w 1918383"/>
                <a:gd name="connsiteY6" fmla="*/ 446301 h 2986112"/>
                <a:gd name="connsiteX7" fmla="*/ 633260 w 1918383"/>
                <a:gd name="connsiteY7" fmla="*/ 279721 h 298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8383" h="2986112" fill="none" extrusionOk="0">
                  <a:moveTo>
                    <a:pt x="633260" y="279721"/>
                  </a:moveTo>
                  <a:cubicBezTo>
                    <a:pt x="1089386" y="13821"/>
                    <a:pt x="1524020" y="263589"/>
                    <a:pt x="1732392" y="1176691"/>
                  </a:cubicBezTo>
                  <a:cubicBezTo>
                    <a:pt x="1776958" y="1149524"/>
                    <a:pt x="1860687" y="1170115"/>
                    <a:pt x="1893702" y="1149919"/>
                  </a:cubicBezTo>
                  <a:cubicBezTo>
                    <a:pt x="1848356" y="1240680"/>
                    <a:pt x="1738620" y="1258965"/>
                    <a:pt x="1671024" y="1374919"/>
                  </a:cubicBezTo>
                  <a:cubicBezTo>
                    <a:pt x="1579109" y="1323966"/>
                    <a:pt x="1500514" y="1256660"/>
                    <a:pt x="1411986" y="1229865"/>
                  </a:cubicBezTo>
                  <a:cubicBezTo>
                    <a:pt x="1466664" y="1215690"/>
                    <a:pt x="1518822" y="1213316"/>
                    <a:pt x="1573363" y="1203083"/>
                  </a:cubicBezTo>
                  <a:cubicBezTo>
                    <a:pt x="1462099" y="474304"/>
                    <a:pt x="1010191" y="142084"/>
                    <a:pt x="678007" y="446301"/>
                  </a:cubicBezTo>
                  <a:cubicBezTo>
                    <a:pt x="652956" y="397155"/>
                    <a:pt x="651018" y="333521"/>
                    <a:pt x="633260" y="279721"/>
                  </a:cubicBezTo>
                  <a:close/>
                </a:path>
                <a:path w="1918383" h="2986112" stroke="0" extrusionOk="0">
                  <a:moveTo>
                    <a:pt x="633260" y="279721"/>
                  </a:moveTo>
                  <a:cubicBezTo>
                    <a:pt x="1135678" y="-50092"/>
                    <a:pt x="1432181" y="357551"/>
                    <a:pt x="1732392" y="1176691"/>
                  </a:cubicBezTo>
                  <a:cubicBezTo>
                    <a:pt x="1774161" y="1163518"/>
                    <a:pt x="1847470" y="1158138"/>
                    <a:pt x="1893702" y="1149919"/>
                  </a:cubicBezTo>
                  <a:cubicBezTo>
                    <a:pt x="1815896" y="1257724"/>
                    <a:pt x="1727525" y="1285377"/>
                    <a:pt x="1671024" y="1374919"/>
                  </a:cubicBezTo>
                  <a:cubicBezTo>
                    <a:pt x="1575747" y="1342814"/>
                    <a:pt x="1519955" y="1253998"/>
                    <a:pt x="1411986" y="1229865"/>
                  </a:cubicBezTo>
                  <a:cubicBezTo>
                    <a:pt x="1465147" y="1205451"/>
                    <a:pt x="1528215" y="1216276"/>
                    <a:pt x="1573363" y="1203083"/>
                  </a:cubicBezTo>
                  <a:cubicBezTo>
                    <a:pt x="1594385" y="535793"/>
                    <a:pt x="978706" y="218853"/>
                    <a:pt x="678007" y="446301"/>
                  </a:cubicBezTo>
                  <a:cubicBezTo>
                    <a:pt x="638787" y="370428"/>
                    <a:pt x="659661" y="320566"/>
                    <a:pt x="633260" y="279721"/>
                  </a:cubicBezTo>
                  <a:close/>
                </a:path>
              </a:pathLst>
            </a:custGeom>
            <a:solidFill>
              <a:srgbClr val="401B5B"/>
            </a:solidFill>
            <a:ln>
              <a:solidFill>
                <a:srgbClr val="501B0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862696420">
                    <a:prstGeom prst="circularArrow">
                      <a:avLst>
                        <a:gd name="adj1" fmla="val 8446"/>
                        <a:gd name="adj2" fmla="val 851097"/>
                        <a:gd name="adj3" fmla="val 20183522"/>
                        <a:gd name="adj4" fmla="val 15297835"/>
                        <a:gd name="adj5" fmla="val 12727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76" name="Arrow: Circular 4175">
              <a:extLst>
                <a:ext uri="{FF2B5EF4-FFF2-40B4-BE49-F238E27FC236}">
                  <a16:creationId xmlns:a16="http://schemas.microsoft.com/office/drawing/2014/main" id="{FCF7F451-1C23-A7AC-9396-81C0D8469A14}"/>
                </a:ext>
              </a:extLst>
            </p:cNvPr>
            <p:cNvSpPr/>
            <p:nvPr/>
          </p:nvSpPr>
          <p:spPr>
            <a:xfrm rot="9897698" flipH="1">
              <a:off x="6116364" y="2615879"/>
              <a:ext cx="1806154" cy="2942111"/>
            </a:xfrm>
            <a:custGeom>
              <a:avLst/>
              <a:gdLst>
                <a:gd name="connsiteX0" fmla="*/ 612208 w 1806154"/>
                <a:gd name="connsiteY0" fmla="*/ 312628 h 2942111"/>
                <a:gd name="connsiteX1" fmla="*/ 1590629 w 1806154"/>
                <a:gd name="connsiteY1" fmla="*/ 1197090 h 2942111"/>
                <a:gd name="connsiteX2" fmla="*/ 1789231 w 1806154"/>
                <a:gd name="connsiteY2" fmla="*/ 1179942 h 2942111"/>
                <a:gd name="connsiteX3" fmla="*/ 1530234 w 1806154"/>
                <a:gd name="connsiteY3" fmla="*/ 1416905 h 2942111"/>
                <a:gd name="connsiteX4" fmla="*/ 1240720 w 1806154"/>
                <a:gd name="connsiteY4" fmla="*/ 1227302 h 2942111"/>
                <a:gd name="connsiteX5" fmla="*/ 1439417 w 1806154"/>
                <a:gd name="connsiteY5" fmla="*/ 1210146 h 2942111"/>
                <a:gd name="connsiteX6" fmla="*/ 652633 w 1806154"/>
                <a:gd name="connsiteY6" fmla="*/ 473626 h 2942111"/>
                <a:gd name="connsiteX7" fmla="*/ 612208 w 1806154"/>
                <a:gd name="connsiteY7" fmla="*/ 312628 h 294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6154" h="2942111" fill="none" extrusionOk="0">
                  <a:moveTo>
                    <a:pt x="612208" y="312628"/>
                  </a:moveTo>
                  <a:cubicBezTo>
                    <a:pt x="1050708" y="-19485"/>
                    <a:pt x="1482301" y="352962"/>
                    <a:pt x="1590629" y="1197090"/>
                  </a:cubicBezTo>
                  <a:cubicBezTo>
                    <a:pt x="1685155" y="1185327"/>
                    <a:pt x="1737965" y="1188962"/>
                    <a:pt x="1789231" y="1179942"/>
                  </a:cubicBezTo>
                  <a:cubicBezTo>
                    <a:pt x="1702609" y="1306888"/>
                    <a:pt x="1643582" y="1289635"/>
                    <a:pt x="1530234" y="1416905"/>
                  </a:cubicBezTo>
                  <a:cubicBezTo>
                    <a:pt x="1382204" y="1339596"/>
                    <a:pt x="1334532" y="1288375"/>
                    <a:pt x="1240720" y="1227302"/>
                  </a:cubicBezTo>
                  <a:cubicBezTo>
                    <a:pt x="1319694" y="1219687"/>
                    <a:pt x="1356021" y="1218395"/>
                    <a:pt x="1439417" y="1210146"/>
                  </a:cubicBezTo>
                  <a:cubicBezTo>
                    <a:pt x="1474086" y="542291"/>
                    <a:pt x="938832" y="180443"/>
                    <a:pt x="652633" y="473626"/>
                  </a:cubicBezTo>
                  <a:cubicBezTo>
                    <a:pt x="640757" y="438786"/>
                    <a:pt x="641161" y="360294"/>
                    <a:pt x="612208" y="312628"/>
                  </a:cubicBezTo>
                  <a:close/>
                </a:path>
                <a:path w="1806154" h="2942111" stroke="0" extrusionOk="0">
                  <a:moveTo>
                    <a:pt x="612208" y="312628"/>
                  </a:moveTo>
                  <a:cubicBezTo>
                    <a:pt x="926004" y="-104879"/>
                    <a:pt x="1535993" y="488868"/>
                    <a:pt x="1590629" y="1197090"/>
                  </a:cubicBezTo>
                  <a:cubicBezTo>
                    <a:pt x="1670998" y="1183809"/>
                    <a:pt x="1710847" y="1188629"/>
                    <a:pt x="1789231" y="1179942"/>
                  </a:cubicBezTo>
                  <a:cubicBezTo>
                    <a:pt x="1704064" y="1290142"/>
                    <a:pt x="1603940" y="1315839"/>
                    <a:pt x="1530234" y="1416905"/>
                  </a:cubicBezTo>
                  <a:cubicBezTo>
                    <a:pt x="1406754" y="1347824"/>
                    <a:pt x="1308679" y="1260047"/>
                    <a:pt x="1240720" y="1227302"/>
                  </a:cubicBezTo>
                  <a:cubicBezTo>
                    <a:pt x="1308847" y="1209494"/>
                    <a:pt x="1361288" y="1237757"/>
                    <a:pt x="1439417" y="1210146"/>
                  </a:cubicBezTo>
                  <a:cubicBezTo>
                    <a:pt x="1379281" y="482758"/>
                    <a:pt x="852590" y="114483"/>
                    <a:pt x="652633" y="473626"/>
                  </a:cubicBezTo>
                  <a:cubicBezTo>
                    <a:pt x="627287" y="432934"/>
                    <a:pt x="635402" y="382948"/>
                    <a:pt x="612208" y="312628"/>
                  </a:cubicBezTo>
                  <a:close/>
                </a:path>
              </a:pathLst>
            </a:custGeom>
            <a:solidFill>
              <a:srgbClr val="401B5B"/>
            </a:solidFill>
            <a:ln>
              <a:solidFill>
                <a:srgbClr val="501B00">
                  <a:alpha val="0"/>
                </a:srgb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347068690">
                    <a:prstGeom prst="circularArrow">
                      <a:avLst>
                        <a:gd name="adj1" fmla="val 8446"/>
                        <a:gd name="adj2" fmla="val 1120388"/>
                        <a:gd name="adj3" fmla="val 20183522"/>
                        <a:gd name="adj4" fmla="val 15354300"/>
                        <a:gd name="adj5" fmla="val 15241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180" name="Graphic 4179" descr="Skunk with solid fill">
              <a:extLst>
                <a:ext uri="{FF2B5EF4-FFF2-40B4-BE49-F238E27FC236}">
                  <a16:creationId xmlns:a16="http://schemas.microsoft.com/office/drawing/2014/main" id="{41559837-EEED-0F0E-9FEF-A453C3E7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34098" y="4485227"/>
              <a:ext cx="621526" cy="638649"/>
            </a:xfrm>
            <a:prstGeom prst="rect">
              <a:avLst/>
            </a:prstGeom>
          </p:spPr>
        </p:pic>
        <p:grpSp>
          <p:nvGrpSpPr>
            <p:cNvPr id="4126" name="Group 4125">
              <a:extLst>
                <a:ext uri="{FF2B5EF4-FFF2-40B4-BE49-F238E27FC236}">
                  <a16:creationId xmlns:a16="http://schemas.microsoft.com/office/drawing/2014/main" id="{57B2DA2C-514B-D9B8-F167-7756FB9C6445}"/>
                </a:ext>
              </a:extLst>
            </p:cNvPr>
            <p:cNvGrpSpPr/>
            <p:nvPr/>
          </p:nvGrpSpPr>
          <p:grpSpPr>
            <a:xfrm>
              <a:off x="-1616544" y="4766068"/>
              <a:ext cx="4057137" cy="2498399"/>
              <a:chOff x="-1003783" y="4766068"/>
              <a:chExt cx="3444376" cy="2498399"/>
            </a:xfrm>
          </p:grpSpPr>
          <p:grpSp>
            <p:nvGrpSpPr>
              <p:cNvPr id="4171" name="Group 4170">
                <a:extLst>
                  <a:ext uri="{FF2B5EF4-FFF2-40B4-BE49-F238E27FC236}">
                    <a16:creationId xmlns:a16="http://schemas.microsoft.com/office/drawing/2014/main" id="{7B5858DB-239C-C3C7-87F2-69491BB4BE13}"/>
                  </a:ext>
                </a:extLst>
              </p:cNvPr>
              <p:cNvGrpSpPr/>
              <p:nvPr/>
            </p:nvGrpSpPr>
            <p:grpSpPr>
              <a:xfrm>
                <a:off x="-1003783" y="4766068"/>
                <a:ext cx="3444376" cy="2498399"/>
                <a:chOff x="232343" y="5169455"/>
                <a:chExt cx="2952750" cy="1424345"/>
              </a:xfrm>
            </p:grpSpPr>
            <p:grpSp>
              <p:nvGrpSpPr>
                <p:cNvPr id="4140" name="Group 4139">
                  <a:extLst>
                    <a:ext uri="{FF2B5EF4-FFF2-40B4-BE49-F238E27FC236}">
                      <a16:creationId xmlns:a16="http://schemas.microsoft.com/office/drawing/2014/main" id="{58D66315-A875-0C33-8A21-599176F318E8}"/>
                    </a:ext>
                  </a:extLst>
                </p:cNvPr>
                <p:cNvGrpSpPr/>
                <p:nvPr/>
              </p:nvGrpSpPr>
              <p:grpSpPr>
                <a:xfrm>
                  <a:off x="232343" y="5169455"/>
                  <a:ext cx="2952750" cy="1424345"/>
                  <a:chOff x="-922079" y="2715718"/>
                  <a:chExt cx="2952750" cy="1424345"/>
                </a:xfrm>
              </p:grpSpPr>
              <p:sp>
                <p:nvSpPr>
                  <p:cNvPr id="4141" name="Freeform: Shape 4140">
                    <a:extLst>
                      <a:ext uri="{FF2B5EF4-FFF2-40B4-BE49-F238E27FC236}">
                        <a16:creationId xmlns:a16="http://schemas.microsoft.com/office/drawing/2014/main" id="{1F09DCE1-9DA2-D273-FDDA-D4A726254E91}"/>
                      </a:ext>
                    </a:extLst>
                  </p:cNvPr>
                  <p:cNvSpPr/>
                  <p:nvPr/>
                </p:nvSpPr>
                <p:spPr>
                  <a:xfrm>
                    <a:off x="-922079" y="2787513"/>
                    <a:ext cx="2952750" cy="1352550"/>
                  </a:xfrm>
                  <a:custGeom>
                    <a:avLst/>
                    <a:gdLst>
                      <a:gd name="connsiteX0" fmla="*/ 574673 w 5465734"/>
                      <a:gd name="connsiteY0" fmla="*/ 1459092 h 1869204"/>
                      <a:gd name="connsiteX1" fmla="*/ 1489073 w 5465734"/>
                      <a:gd name="connsiteY1" fmla="*/ 859017 h 1869204"/>
                      <a:gd name="connsiteX2" fmla="*/ 2193923 w 5465734"/>
                      <a:gd name="connsiteY2" fmla="*/ 297042 h 1869204"/>
                      <a:gd name="connsiteX3" fmla="*/ 3051173 w 5465734"/>
                      <a:gd name="connsiteY3" fmla="*/ 11292 h 1869204"/>
                      <a:gd name="connsiteX4" fmla="*/ 3784598 w 5465734"/>
                      <a:gd name="connsiteY4" fmla="*/ 668517 h 1869204"/>
                      <a:gd name="connsiteX5" fmla="*/ 4137023 w 5465734"/>
                      <a:gd name="connsiteY5" fmla="*/ 1354317 h 1869204"/>
                      <a:gd name="connsiteX6" fmla="*/ 4537073 w 5465734"/>
                      <a:gd name="connsiteY6" fmla="*/ 1668642 h 1869204"/>
                      <a:gd name="connsiteX7" fmla="*/ 5251448 w 5465734"/>
                      <a:gd name="connsiteY7" fmla="*/ 1859142 h 1869204"/>
                      <a:gd name="connsiteX8" fmla="*/ 327023 w 5465734"/>
                      <a:gd name="connsiteY8" fmla="*/ 1801992 h 1869204"/>
                      <a:gd name="connsiteX9" fmla="*/ 574673 w 5465734"/>
                      <a:gd name="connsiteY9" fmla="*/ 1459092 h 1869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465734" h="1869204">
                        <a:moveTo>
                          <a:pt x="574673" y="1459092"/>
                        </a:moveTo>
                        <a:cubicBezTo>
                          <a:pt x="768348" y="1301929"/>
                          <a:pt x="1219198" y="1052692"/>
                          <a:pt x="1489073" y="859017"/>
                        </a:cubicBezTo>
                        <a:cubicBezTo>
                          <a:pt x="1758948" y="665342"/>
                          <a:pt x="1933573" y="438329"/>
                          <a:pt x="2193923" y="297042"/>
                        </a:cubicBezTo>
                        <a:cubicBezTo>
                          <a:pt x="2454273" y="155755"/>
                          <a:pt x="2786061" y="-50620"/>
                          <a:pt x="3051173" y="11292"/>
                        </a:cubicBezTo>
                        <a:cubicBezTo>
                          <a:pt x="3316285" y="73204"/>
                          <a:pt x="3603623" y="444679"/>
                          <a:pt x="3784598" y="668517"/>
                        </a:cubicBezTo>
                        <a:cubicBezTo>
                          <a:pt x="3965573" y="892354"/>
                          <a:pt x="4011610" y="1187629"/>
                          <a:pt x="4137023" y="1354317"/>
                        </a:cubicBezTo>
                        <a:cubicBezTo>
                          <a:pt x="4262436" y="1521005"/>
                          <a:pt x="4351336" y="1584505"/>
                          <a:pt x="4537073" y="1668642"/>
                        </a:cubicBezTo>
                        <a:cubicBezTo>
                          <a:pt x="4722810" y="1752779"/>
                          <a:pt x="5953123" y="1836917"/>
                          <a:pt x="5251448" y="1859142"/>
                        </a:cubicBezTo>
                        <a:cubicBezTo>
                          <a:pt x="4549773" y="1881367"/>
                          <a:pt x="1106485" y="1868667"/>
                          <a:pt x="327023" y="1801992"/>
                        </a:cubicBezTo>
                        <a:cubicBezTo>
                          <a:pt x="-452439" y="1735317"/>
                          <a:pt x="380998" y="1616255"/>
                          <a:pt x="574673" y="1459092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42" name="Freeform: Shape 4141">
                    <a:extLst>
                      <a:ext uri="{FF2B5EF4-FFF2-40B4-BE49-F238E27FC236}">
                        <a16:creationId xmlns:a16="http://schemas.microsoft.com/office/drawing/2014/main" id="{CE4D605D-D19E-75AB-6DBC-5477149E971D}"/>
                      </a:ext>
                    </a:extLst>
                  </p:cNvPr>
                  <p:cNvSpPr/>
                  <p:nvPr/>
                </p:nvSpPr>
                <p:spPr>
                  <a:xfrm>
                    <a:off x="-479797" y="3734714"/>
                    <a:ext cx="818148" cy="144970"/>
                  </a:xfrm>
                  <a:custGeom>
                    <a:avLst/>
                    <a:gdLst>
                      <a:gd name="connsiteX0" fmla="*/ 0 w 818148"/>
                      <a:gd name="connsiteY0" fmla="*/ 144970 h 144970"/>
                      <a:gd name="connsiteX1" fmla="*/ 240632 w 818148"/>
                      <a:gd name="connsiteY1" fmla="*/ 120906 h 144970"/>
                      <a:gd name="connsiteX2" fmla="*/ 372979 w 818148"/>
                      <a:gd name="connsiteY2" fmla="*/ 591 h 144970"/>
                      <a:gd name="connsiteX3" fmla="*/ 709863 w 818148"/>
                      <a:gd name="connsiteY3" fmla="*/ 72780 h 144970"/>
                      <a:gd name="connsiteX4" fmla="*/ 818148 w 818148"/>
                      <a:gd name="connsiteY4" fmla="*/ 24654 h 14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148" h="144970">
                        <a:moveTo>
                          <a:pt x="0" y="144970"/>
                        </a:moveTo>
                        <a:cubicBezTo>
                          <a:pt x="89234" y="144969"/>
                          <a:pt x="178469" y="144969"/>
                          <a:pt x="240632" y="120906"/>
                        </a:cubicBezTo>
                        <a:cubicBezTo>
                          <a:pt x="302795" y="96843"/>
                          <a:pt x="294774" y="8612"/>
                          <a:pt x="372979" y="591"/>
                        </a:cubicBezTo>
                        <a:cubicBezTo>
                          <a:pt x="451184" y="-7430"/>
                          <a:pt x="635668" y="68770"/>
                          <a:pt x="709863" y="72780"/>
                        </a:cubicBezTo>
                        <a:cubicBezTo>
                          <a:pt x="784058" y="76790"/>
                          <a:pt x="801103" y="50722"/>
                          <a:pt x="818148" y="24654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3" name="Freeform: Shape 4142">
                    <a:extLst>
                      <a:ext uri="{FF2B5EF4-FFF2-40B4-BE49-F238E27FC236}">
                        <a16:creationId xmlns:a16="http://schemas.microsoft.com/office/drawing/2014/main" id="{10973595-60FB-38BF-EE1B-5F7E324A2EB8}"/>
                      </a:ext>
                    </a:extLst>
                  </p:cNvPr>
                  <p:cNvSpPr/>
                  <p:nvPr/>
                </p:nvSpPr>
                <p:spPr>
                  <a:xfrm>
                    <a:off x="56440" y="3465365"/>
                    <a:ext cx="818148" cy="144970"/>
                  </a:xfrm>
                  <a:custGeom>
                    <a:avLst/>
                    <a:gdLst>
                      <a:gd name="connsiteX0" fmla="*/ 0 w 818148"/>
                      <a:gd name="connsiteY0" fmla="*/ 144970 h 144970"/>
                      <a:gd name="connsiteX1" fmla="*/ 240632 w 818148"/>
                      <a:gd name="connsiteY1" fmla="*/ 120906 h 144970"/>
                      <a:gd name="connsiteX2" fmla="*/ 372979 w 818148"/>
                      <a:gd name="connsiteY2" fmla="*/ 591 h 144970"/>
                      <a:gd name="connsiteX3" fmla="*/ 709863 w 818148"/>
                      <a:gd name="connsiteY3" fmla="*/ 72780 h 144970"/>
                      <a:gd name="connsiteX4" fmla="*/ 818148 w 818148"/>
                      <a:gd name="connsiteY4" fmla="*/ 24654 h 14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148" h="144970">
                        <a:moveTo>
                          <a:pt x="0" y="144970"/>
                        </a:moveTo>
                        <a:cubicBezTo>
                          <a:pt x="89234" y="144969"/>
                          <a:pt x="178469" y="144969"/>
                          <a:pt x="240632" y="120906"/>
                        </a:cubicBezTo>
                        <a:cubicBezTo>
                          <a:pt x="302795" y="96843"/>
                          <a:pt x="294774" y="8612"/>
                          <a:pt x="372979" y="591"/>
                        </a:cubicBezTo>
                        <a:cubicBezTo>
                          <a:pt x="451184" y="-7430"/>
                          <a:pt x="635668" y="68770"/>
                          <a:pt x="709863" y="72780"/>
                        </a:cubicBezTo>
                        <a:cubicBezTo>
                          <a:pt x="784058" y="76790"/>
                          <a:pt x="801103" y="50722"/>
                          <a:pt x="818148" y="24654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4" name="Freeform: Shape 4143">
                    <a:extLst>
                      <a:ext uri="{FF2B5EF4-FFF2-40B4-BE49-F238E27FC236}">
                        <a16:creationId xmlns:a16="http://schemas.microsoft.com/office/drawing/2014/main" id="{F12938D0-B220-D263-6BCC-024C6A9EE726}"/>
                      </a:ext>
                    </a:extLst>
                  </p:cNvPr>
                  <p:cNvSpPr/>
                  <p:nvPr/>
                </p:nvSpPr>
                <p:spPr>
                  <a:xfrm flipH="1">
                    <a:off x="437466" y="3802013"/>
                    <a:ext cx="818148" cy="144970"/>
                  </a:xfrm>
                  <a:custGeom>
                    <a:avLst/>
                    <a:gdLst>
                      <a:gd name="connsiteX0" fmla="*/ 0 w 818148"/>
                      <a:gd name="connsiteY0" fmla="*/ 144970 h 144970"/>
                      <a:gd name="connsiteX1" fmla="*/ 240632 w 818148"/>
                      <a:gd name="connsiteY1" fmla="*/ 120906 h 144970"/>
                      <a:gd name="connsiteX2" fmla="*/ 372979 w 818148"/>
                      <a:gd name="connsiteY2" fmla="*/ 591 h 144970"/>
                      <a:gd name="connsiteX3" fmla="*/ 709863 w 818148"/>
                      <a:gd name="connsiteY3" fmla="*/ 72780 h 144970"/>
                      <a:gd name="connsiteX4" fmla="*/ 818148 w 818148"/>
                      <a:gd name="connsiteY4" fmla="*/ 24654 h 14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148" h="144970">
                        <a:moveTo>
                          <a:pt x="0" y="144970"/>
                        </a:moveTo>
                        <a:cubicBezTo>
                          <a:pt x="89234" y="144969"/>
                          <a:pt x="178469" y="144969"/>
                          <a:pt x="240632" y="120906"/>
                        </a:cubicBezTo>
                        <a:cubicBezTo>
                          <a:pt x="302795" y="96843"/>
                          <a:pt x="294774" y="8612"/>
                          <a:pt x="372979" y="591"/>
                        </a:cubicBezTo>
                        <a:cubicBezTo>
                          <a:pt x="451184" y="-7430"/>
                          <a:pt x="635668" y="68770"/>
                          <a:pt x="709863" y="72780"/>
                        </a:cubicBezTo>
                        <a:cubicBezTo>
                          <a:pt x="784058" y="76790"/>
                          <a:pt x="801103" y="50722"/>
                          <a:pt x="818148" y="24654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5" name="Freeform: Shape 4144">
                    <a:extLst>
                      <a:ext uri="{FF2B5EF4-FFF2-40B4-BE49-F238E27FC236}">
                        <a16:creationId xmlns:a16="http://schemas.microsoft.com/office/drawing/2014/main" id="{892A2A7C-62C8-3EE6-FE4D-9E4BDC11BB54}"/>
                      </a:ext>
                    </a:extLst>
                  </p:cNvPr>
                  <p:cNvSpPr/>
                  <p:nvPr/>
                </p:nvSpPr>
                <p:spPr>
                  <a:xfrm flipH="1">
                    <a:off x="216168" y="3148706"/>
                    <a:ext cx="818148" cy="144970"/>
                  </a:xfrm>
                  <a:custGeom>
                    <a:avLst/>
                    <a:gdLst>
                      <a:gd name="connsiteX0" fmla="*/ 0 w 818148"/>
                      <a:gd name="connsiteY0" fmla="*/ 144970 h 144970"/>
                      <a:gd name="connsiteX1" fmla="*/ 240632 w 818148"/>
                      <a:gd name="connsiteY1" fmla="*/ 120906 h 144970"/>
                      <a:gd name="connsiteX2" fmla="*/ 372979 w 818148"/>
                      <a:gd name="connsiteY2" fmla="*/ 591 h 144970"/>
                      <a:gd name="connsiteX3" fmla="*/ 709863 w 818148"/>
                      <a:gd name="connsiteY3" fmla="*/ 72780 h 144970"/>
                      <a:gd name="connsiteX4" fmla="*/ 818148 w 818148"/>
                      <a:gd name="connsiteY4" fmla="*/ 24654 h 144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148" h="144970">
                        <a:moveTo>
                          <a:pt x="0" y="144970"/>
                        </a:moveTo>
                        <a:cubicBezTo>
                          <a:pt x="89234" y="144969"/>
                          <a:pt x="178469" y="144969"/>
                          <a:pt x="240632" y="120906"/>
                        </a:cubicBezTo>
                        <a:cubicBezTo>
                          <a:pt x="302795" y="96843"/>
                          <a:pt x="294774" y="8612"/>
                          <a:pt x="372979" y="591"/>
                        </a:cubicBezTo>
                        <a:cubicBezTo>
                          <a:pt x="451184" y="-7430"/>
                          <a:pt x="635668" y="68770"/>
                          <a:pt x="709863" y="72780"/>
                        </a:cubicBezTo>
                        <a:cubicBezTo>
                          <a:pt x="784058" y="76790"/>
                          <a:pt x="801103" y="50722"/>
                          <a:pt x="818148" y="24654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4147" name="Picture 4146" descr="A close-up of a tre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965E5C24-2211-74B7-2D2A-8EF1430366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alphaModFix/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artisticCutout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889" y="2715718"/>
                    <a:ext cx="912305" cy="729662"/>
                  </a:xfrm>
                  <a:prstGeom prst="rect">
                    <a:avLst/>
                  </a:prstGeom>
                </p:spPr>
              </p:pic>
              <p:pic>
                <p:nvPicPr>
                  <p:cNvPr id="4149" name="Picture 4148" descr="A close up of a plan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8BDED3B6-9B46-CB2F-D00E-52125047FB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93727" y="3759748"/>
                    <a:ext cx="282000" cy="376000"/>
                  </a:xfrm>
                  <a:prstGeom prst="rect">
                    <a:avLst/>
                  </a:prstGeom>
                </p:spPr>
              </p:pic>
              <p:pic>
                <p:nvPicPr>
                  <p:cNvPr id="4150" name="Picture 4149" descr="A close up of a plan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370539F-8DF4-A4DD-A899-3457C367F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-753022" y="3664001"/>
                    <a:ext cx="282000" cy="376000"/>
                  </a:xfrm>
                  <a:prstGeom prst="rect">
                    <a:avLst/>
                  </a:prstGeom>
                </p:spPr>
              </p:pic>
              <p:pic>
                <p:nvPicPr>
                  <p:cNvPr id="4151" name="Picture 4150" descr="A close up of a plan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1EF5BE1D-3E93-D9AC-48C6-B22CFF154E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9393" y="3742107"/>
                    <a:ext cx="549854" cy="295668"/>
                  </a:xfrm>
                  <a:prstGeom prst="rect">
                    <a:avLst/>
                  </a:prstGeom>
                </p:spPr>
              </p:pic>
              <p:pic>
                <p:nvPicPr>
                  <p:cNvPr id="4152" name="Picture 4151" descr="A close up of a plan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7AAA4C76-E2C5-DB74-64F9-AB28DF11C1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89966" y="3694744"/>
                    <a:ext cx="549854" cy="29566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64" name="Freeform: Shape 4163">
                  <a:extLst>
                    <a:ext uri="{FF2B5EF4-FFF2-40B4-BE49-F238E27FC236}">
                      <a16:creationId xmlns:a16="http://schemas.microsoft.com/office/drawing/2014/main" id="{0EB79E71-25B1-0AE4-BA68-FA36587D3B2C}"/>
                    </a:ext>
                  </a:extLst>
                </p:cNvPr>
                <p:cNvSpPr/>
                <p:nvPr/>
              </p:nvSpPr>
              <p:spPr>
                <a:xfrm>
                  <a:off x="1265211" y="5769745"/>
                  <a:ext cx="324743" cy="158762"/>
                </a:xfrm>
                <a:custGeom>
                  <a:avLst/>
                  <a:gdLst>
                    <a:gd name="connsiteX0" fmla="*/ 70944 w 375700"/>
                    <a:gd name="connsiteY0" fmla="*/ 10386 h 240196"/>
                    <a:gd name="connsiteX1" fmla="*/ 3211 w 375700"/>
                    <a:gd name="connsiteY1" fmla="*/ 141015 h 240196"/>
                    <a:gd name="connsiteX2" fmla="*/ 160449 w 375700"/>
                    <a:gd name="connsiteY2" fmla="*/ 240196 h 240196"/>
                    <a:gd name="connsiteX3" fmla="*/ 373325 w 375700"/>
                    <a:gd name="connsiteY3" fmla="*/ 141015 h 240196"/>
                    <a:gd name="connsiteX4" fmla="*/ 262049 w 375700"/>
                    <a:gd name="connsiteY4" fmla="*/ 22481 h 240196"/>
                    <a:gd name="connsiteX5" fmla="*/ 70944 w 375700"/>
                    <a:gd name="connsiteY5" fmla="*/ 10386 h 24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5700" h="240196">
                      <a:moveTo>
                        <a:pt x="70944" y="10386"/>
                      </a:moveTo>
                      <a:cubicBezTo>
                        <a:pt x="27804" y="30142"/>
                        <a:pt x="-11706" y="102713"/>
                        <a:pt x="3211" y="141015"/>
                      </a:cubicBezTo>
                      <a:cubicBezTo>
                        <a:pt x="18128" y="179317"/>
                        <a:pt x="98763" y="240196"/>
                        <a:pt x="160449" y="240196"/>
                      </a:cubicBezTo>
                      <a:cubicBezTo>
                        <a:pt x="222135" y="240196"/>
                        <a:pt x="356392" y="177301"/>
                        <a:pt x="373325" y="141015"/>
                      </a:cubicBezTo>
                      <a:cubicBezTo>
                        <a:pt x="390258" y="104729"/>
                        <a:pt x="312849" y="43446"/>
                        <a:pt x="262049" y="22481"/>
                      </a:cubicBezTo>
                      <a:cubicBezTo>
                        <a:pt x="211249" y="1516"/>
                        <a:pt x="114084" y="-9370"/>
                        <a:pt x="70944" y="10386"/>
                      </a:cubicBezTo>
                      <a:close/>
                    </a:path>
                  </a:pathLst>
                </a:custGeom>
                <a:solidFill>
                  <a:srgbClr val="501B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5" name="Freeform: Shape 4164">
                  <a:extLst>
                    <a:ext uri="{FF2B5EF4-FFF2-40B4-BE49-F238E27FC236}">
                      <a16:creationId xmlns:a16="http://schemas.microsoft.com/office/drawing/2014/main" id="{4842481E-E760-5E4E-478C-CBC0F452DA2D}"/>
                    </a:ext>
                  </a:extLst>
                </p:cNvPr>
                <p:cNvSpPr/>
                <p:nvPr/>
              </p:nvSpPr>
              <p:spPr>
                <a:xfrm>
                  <a:off x="1682404" y="6067227"/>
                  <a:ext cx="324743" cy="158762"/>
                </a:xfrm>
                <a:custGeom>
                  <a:avLst/>
                  <a:gdLst>
                    <a:gd name="connsiteX0" fmla="*/ 70944 w 375700"/>
                    <a:gd name="connsiteY0" fmla="*/ 10386 h 240196"/>
                    <a:gd name="connsiteX1" fmla="*/ 3211 w 375700"/>
                    <a:gd name="connsiteY1" fmla="*/ 141015 h 240196"/>
                    <a:gd name="connsiteX2" fmla="*/ 160449 w 375700"/>
                    <a:gd name="connsiteY2" fmla="*/ 240196 h 240196"/>
                    <a:gd name="connsiteX3" fmla="*/ 373325 w 375700"/>
                    <a:gd name="connsiteY3" fmla="*/ 141015 h 240196"/>
                    <a:gd name="connsiteX4" fmla="*/ 262049 w 375700"/>
                    <a:gd name="connsiteY4" fmla="*/ 22481 h 240196"/>
                    <a:gd name="connsiteX5" fmla="*/ 70944 w 375700"/>
                    <a:gd name="connsiteY5" fmla="*/ 10386 h 24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5700" h="240196">
                      <a:moveTo>
                        <a:pt x="70944" y="10386"/>
                      </a:moveTo>
                      <a:cubicBezTo>
                        <a:pt x="27804" y="30142"/>
                        <a:pt x="-11706" y="102713"/>
                        <a:pt x="3211" y="141015"/>
                      </a:cubicBezTo>
                      <a:cubicBezTo>
                        <a:pt x="18128" y="179317"/>
                        <a:pt x="98763" y="240196"/>
                        <a:pt x="160449" y="240196"/>
                      </a:cubicBezTo>
                      <a:cubicBezTo>
                        <a:pt x="222135" y="240196"/>
                        <a:pt x="356392" y="177301"/>
                        <a:pt x="373325" y="141015"/>
                      </a:cubicBezTo>
                      <a:cubicBezTo>
                        <a:pt x="390258" y="104729"/>
                        <a:pt x="312849" y="43446"/>
                        <a:pt x="262049" y="22481"/>
                      </a:cubicBezTo>
                      <a:cubicBezTo>
                        <a:pt x="211249" y="1516"/>
                        <a:pt x="114084" y="-9370"/>
                        <a:pt x="70944" y="10386"/>
                      </a:cubicBezTo>
                      <a:close/>
                    </a:path>
                  </a:pathLst>
                </a:custGeom>
                <a:solidFill>
                  <a:srgbClr val="501B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186" name="Picture 8" descr="FIN E ART FAUNA">
                <a:extLst>
                  <a:ext uri="{FF2B5EF4-FFF2-40B4-BE49-F238E27FC236}">
                    <a16:creationId xmlns:a16="http://schemas.microsoft.com/office/drawing/2014/main" id="{DEECBD7F-1750-092A-7B8A-27F14C68F0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8250" b="79125" l="10000" r="93625">
                            <a14:foregroundMark x1="6625" y1="81750" x2="31750" y2="79125"/>
                            <a14:foregroundMark x1="31750" y1="79125" x2="41250" y2="74125"/>
                            <a14:foregroundMark x1="93625" y1="25250" x2="89500" y2="20500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732"/>
              <a:stretch/>
            </p:blipFill>
            <p:spPr bwMode="auto">
              <a:xfrm rot="961335">
                <a:off x="189244" y="5644146"/>
                <a:ext cx="804361" cy="1007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25" name="Group 4124">
              <a:extLst>
                <a:ext uri="{FF2B5EF4-FFF2-40B4-BE49-F238E27FC236}">
                  <a16:creationId xmlns:a16="http://schemas.microsoft.com/office/drawing/2014/main" id="{AA927A62-790F-0A23-BB9F-7641E8AC8D75}"/>
                </a:ext>
              </a:extLst>
            </p:cNvPr>
            <p:cNvGrpSpPr/>
            <p:nvPr/>
          </p:nvGrpSpPr>
          <p:grpSpPr>
            <a:xfrm>
              <a:off x="6773232" y="4485227"/>
              <a:ext cx="4221325" cy="2755518"/>
              <a:chOff x="6778920" y="4485227"/>
              <a:chExt cx="3555574" cy="2755518"/>
            </a:xfrm>
          </p:grpSpPr>
          <p:grpSp>
            <p:nvGrpSpPr>
              <p:cNvPr id="4100" name="Group 4099">
                <a:extLst>
                  <a:ext uri="{FF2B5EF4-FFF2-40B4-BE49-F238E27FC236}">
                    <a16:creationId xmlns:a16="http://schemas.microsoft.com/office/drawing/2014/main" id="{F0863238-A4F9-7AE7-F587-685F077A428F}"/>
                  </a:ext>
                </a:extLst>
              </p:cNvPr>
              <p:cNvGrpSpPr/>
              <p:nvPr/>
            </p:nvGrpSpPr>
            <p:grpSpPr>
              <a:xfrm>
                <a:off x="6890118" y="4485227"/>
                <a:ext cx="3444376" cy="2755518"/>
                <a:chOff x="6001524" y="5009393"/>
                <a:chExt cx="2952750" cy="1570929"/>
              </a:xfrm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CE641936-C56A-C4D9-B7AD-E9FEA90DD1BD}"/>
                    </a:ext>
                  </a:extLst>
                </p:cNvPr>
                <p:cNvSpPr/>
                <p:nvPr/>
              </p:nvSpPr>
              <p:spPr>
                <a:xfrm flipH="1">
                  <a:off x="6001524" y="5227772"/>
                  <a:ext cx="2952750" cy="1352550"/>
                </a:xfrm>
                <a:custGeom>
                  <a:avLst/>
                  <a:gdLst>
                    <a:gd name="connsiteX0" fmla="*/ 574673 w 5465734"/>
                    <a:gd name="connsiteY0" fmla="*/ 1459092 h 1869204"/>
                    <a:gd name="connsiteX1" fmla="*/ 1489073 w 5465734"/>
                    <a:gd name="connsiteY1" fmla="*/ 859017 h 1869204"/>
                    <a:gd name="connsiteX2" fmla="*/ 2193923 w 5465734"/>
                    <a:gd name="connsiteY2" fmla="*/ 297042 h 1869204"/>
                    <a:gd name="connsiteX3" fmla="*/ 3051173 w 5465734"/>
                    <a:gd name="connsiteY3" fmla="*/ 11292 h 1869204"/>
                    <a:gd name="connsiteX4" fmla="*/ 3784598 w 5465734"/>
                    <a:gd name="connsiteY4" fmla="*/ 668517 h 1869204"/>
                    <a:gd name="connsiteX5" fmla="*/ 4137023 w 5465734"/>
                    <a:gd name="connsiteY5" fmla="*/ 1354317 h 1869204"/>
                    <a:gd name="connsiteX6" fmla="*/ 4537073 w 5465734"/>
                    <a:gd name="connsiteY6" fmla="*/ 1668642 h 1869204"/>
                    <a:gd name="connsiteX7" fmla="*/ 5251448 w 5465734"/>
                    <a:gd name="connsiteY7" fmla="*/ 1859142 h 1869204"/>
                    <a:gd name="connsiteX8" fmla="*/ 327023 w 5465734"/>
                    <a:gd name="connsiteY8" fmla="*/ 1801992 h 1869204"/>
                    <a:gd name="connsiteX9" fmla="*/ 574673 w 5465734"/>
                    <a:gd name="connsiteY9" fmla="*/ 1459092 h 1869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465734" h="1869204">
                      <a:moveTo>
                        <a:pt x="574673" y="1459092"/>
                      </a:moveTo>
                      <a:cubicBezTo>
                        <a:pt x="768348" y="1301929"/>
                        <a:pt x="1219198" y="1052692"/>
                        <a:pt x="1489073" y="859017"/>
                      </a:cubicBezTo>
                      <a:cubicBezTo>
                        <a:pt x="1758948" y="665342"/>
                        <a:pt x="1933573" y="438329"/>
                        <a:pt x="2193923" y="297042"/>
                      </a:cubicBezTo>
                      <a:cubicBezTo>
                        <a:pt x="2454273" y="155755"/>
                        <a:pt x="2786061" y="-50620"/>
                        <a:pt x="3051173" y="11292"/>
                      </a:cubicBezTo>
                      <a:cubicBezTo>
                        <a:pt x="3316285" y="73204"/>
                        <a:pt x="3603623" y="444679"/>
                        <a:pt x="3784598" y="668517"/>
                      </a:cubicBezTo>
                      <a:cubicBezTo>
                        <a:pt x="3965573" y="892354"/>
                        <a:pt x="4011610" y="1187629"/>
                        <a:pt x="4137023" y="1354317"/>
                      </a:cubicBezTo>
                      <a:cubicBezTo>
                        <a:pt x="4262436" y="1521005"/>
                        <a:pt x="4351336" y="1584505"/>
                        <a:pt x="4537073" y="1668642"/>
                      </a:cubicBezTo>
                      <a:cubicBezTo>
                        <a:pt x="4722810" y="1752779"/>
                        <a:pt x="5953123" y="1836917"/>
                        <a:pt x="5251448" y="1859142"/>
                      </a:cubicBezTo>
                      <a:cubicBezTo>
                        <a:pt x="4549773" y="1881367"/>
                        <a:pt x="1106485" y="1868667"/>
                        <a:pt x="327023" y="1801992"/>
                      </a:cubicBezTo>
                      <a:cubicBezTo>
                        <a:pt x="-452439" y="1735317"/>
                        <a:pt x="380998" y="1616255"/>
                        <a:pt x="574673" y="145909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318A032-8B16-D213-C53D-7AB201423700}"/>
                    </a:ext>
                  </a:extLst>
                </p:cNvPr>
                <p:cNvSpPr/>
                <p:nvPr/>
              </p:nvSpPr>
              <p:spPr>
                <a:xfrm>
                  <a:off x="6649420" y="6311060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AB223FF-9521-6EFA-10E3-AD8EFD96E9D5}"/>
                    </a:ext>
                  </a:extLst>
                </p:cNvPr>
                <p:cNvSpPr/>
                <p:nvPr/>
              </p:nvSpPr>
              <p:spPr>
                <a:xfrm>
                  <a:off x="7185657" y="6041711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169C86CE-0686-F4C8-672D-948F53CA3044}"/>
                    </a:ext>
                  </a:extLst>
                </p:cNvPr>
                <p:cNvSpPr/>
                <p:nvPr/>
              </p:nvSpPr>
              <p:spPr>
                <a:xfrm flipH="1">
                  <a:off x="7566683" y="6378359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4F90D93-BA5B-86E2-6EEB-4508946E20A9}"/>
                    </a:ext>
                  </a:extLst>
                </p:cNvPr>
                <p:cNvSpPr/>
                <p:nvPr/>
              </p:nvSpPr>
              <p:spPr>
                <a:xfrm flipH="1">
                  <a:off x="7068825" y="5674997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DBEB0A7-274C-757A-AF13-29E49CFF937D}"/>
                    </a:ext>
                  </a:extLst>
                </p:cNvPr>
                <p:cNvSpPr/>
                <p:nvPr/>
              </p:nvSpPr>
              <p:spPr>
                <a:xfrm>
                  <a:off x="6626341" y="6254775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525658A-DC44-5FD5-CC85-667ED935E8ED}"/>
                    </a:ext>
                  </a:extLst>
                </p:cNvPr>
                <p:cNvSpPr/>
                <p:nvPr/>
              </p:nvSpPr>
              <p:spPr>
                <a:xfrm>
                  <a:off x="7162578" y="5985426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3BADEF7-5BB8-086A-7FAB-1FEA81F69454}"/>
                    </a:ext>
                  </a:extLst>
                </p:cNvPr>
                <p:cNvSpPr/>
                <p:nvPr/>
              </p:nvSpPr>
              <p:spPr>
                <a:xfrm flipH="1">
                  <a:off x="7543604" y="6322074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FF81E6A9-C24F-D66C-5A14-13535E5A2FCD}"/>
                    </a:ext>
                  </a:extLst>
                </p:cNvPr>
                <p:cNvSpPr/>
                <p:nvPr/>
              </p:nvSpPr>
              <p:spPr>
                <a:xfrm flipH="1">
                  <a:off x="7322306" y="5668767"/>
                  <a:ext cx="818148" cy="144970"/>
                </a:xfrm>
                <a:custGeom>
                  <a:avLst/>
                  <a:gdLst>
                    <a:gd name="connsiteX0" fmla="*/ 0 w 818148"/>
                    <a:gd name="connsiteY0" fmla="*/ 144970 h 144970"/>
                    <a:gd name="connsiteX1" fmla="*/ 240632 w 818148"/>
                    <a:gd name="connsiteY1" fmla="*/ 120906 h 144970"/>
                    <a:gd name="connsiteX2" fmla="*/ 372979 w 818148"/>
                    <a:gd name="connsiteY2" fmla="*/ 591 h 144970"/>
                    <a:gd name="connsiteX3" fmla="*/ 709863 w 818148"/>
                    <a:gd name="connsiteY3" fmla="*/ 72780 h 144970"/>
                    <a:gd name="connsiteX4" fmla="*/ 818148 w 818148"/>
                    <a:gd name="connsiteY4" fmla="*/ 24654 h 1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8148" h="144970">
                      <a:moveTo>
                        <a:pt x="0" y="144970"/>
                      </a:moveTo>
                      <a:cubicBezTo>
                        <a:pt x="89234" y="144969"/>
                        <a:pt x="178469" y="144969"/>
                        <a:pt x="240632" y="120906"/>
                      </a:cubicBezTo>
                      <a:cubicBezTo>
                        <a:pt x="302795" y="96843"/>
                        <a:pt x="294774" y="8612"/>
                        <a:pt x="372979" y="591"/>
                      </a:cubicBezTo>
                      <a:cubicBezTo>
                        <a:pt x="451184" y="-7430"/>
                        <a:pt x="635668" y="68770"/>
                        <a:pt x="709863" y="72780"/>
                      </a:cubicBezTo>
                      <a:cubicBezTo>
                        <a:pt x="784058" y="76790"/>
                        <a:pt x="801103" y="50722"/>
                        <a:pt x="818148" y="24654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7" name="Picture 46" descr="A picture containing tree, plant, dark, eaten&#10;&#10;Description automatically generated">
                  <a:extLst>
                    <a:ext uri="{FF2B5EF4-FFF2-40B4-BE49-F238E27FC236}">
                      <a16:creationId xmlns:a16="http://schemas.microsoft.com/office/drawing/2014/main" id="{E6FAA471-8282-3A07-6ABF-4C9D600B7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artisticCutout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701" b="8656"/>
                <a:stretch/>
              </p:blipFill>
              <p:spPr>
                <a:xfrm flipH="1">
                  <a:off x="7746429" y="5009393"/>
                  <a:ext cx="1042110" cy="1128127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D35802A-77EA-FCE9-B754-14E0CC2DD9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530614" y="6158697"/>
                  <a:ext cx="282000" cy="376000"/>
                </a:xfrm>
                <a:prstGeom prst="rect">
                  <a:avLst/>
                </a:prstGeom>
              </p:spPr>
            </p:pic>
            <p:pic>
              <p:nvPicPr>
                <p:cNvPr id="56" name="Picture 55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1C8FB03-23D8-0F33-7F29-D45014467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581186" y="6182786"/>
                  <a:ext cx="282000" cy="376000"/>
                </a:xfrm>
                <a:prstGeom prst="rect">
                  <a:avLst/>
                </a:prstGeom>
              </p:spPr>
            </p:pic>
            <p:pic>
              <p:nvPicPr>
                <p:cNvPr id="4099" name="Picture 4098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25BD3DC-5C65-E2C2-6B74-72995BA7EB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53518" y="6214805"/>
                  <a:ext cx="549854" cy="295668"/>
                </a:xfrm>
                <a:prstGeom prst="rect">
                  <a:avLst/>
                </a:prstGeom>
              </p:spPr>
            </p:pic>
            <p:pic>
              <p:nvPicPr>
                <p:cNvPr id="4098" name="Picture 4097" descr="A close up of a plan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662D2C1-09D8-27D9-A7FC-6D3211E89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21301" y="6108575"/>
                  <a:ext cx="549854" cy="295668"/>
                </a:xfrm>
                <a:prstGeom prst="rect">
                  <a:avLst/>
                </a:prstGeom>
              </p:spPr>
            </p:pic>
          </p:grpSp>
          <p:sp>
            <p:nvSpPr>
              <p:cNvPr id="4160" name="Freeform: Shape 4159">
                <a:extLst>
                  <a:ext uri="{FF2B5EF4-FFF2-40B4-BE49-F238E27FC236}">
                    <a16:creationId xmlns:a16="http://schemas.microsoft.com/office/drawing/2014/main" id="{96936712-3E54-E6DB-C02B-35F642BA2408}"/>
                  </a:ext>
                </a:extLst>
              </p:cNvPr>
              <p:cNvSpPr/>
              <p:nvPr/>
            </p:nvSpPr>
            <p:spPr>
              <a:xfrm>
                <a:off x="8294425" y="4927458"/>
                <a:ext cx="378812" cy="278479"/>
              </a:xfrm>
              <a:custGeom>
                <a:avLst/>
                <a:gdLst>
                  <a:gd name="connsiteX0" fmla="*/ 70944 w 375700"/>
                  <a:gd name="connsiteY0" fmla="*/ 10386 h 240196"/>
                  <a:gd name="connsiteX1" fmla="*/ 3211 w 375700"/>
                  <a:gd name="connsiteY1" fmla="*/ 141015 h 240196"/>
                  <a:gd name="connsiteX2" fmla="*/ 160449 w 375700"/>
                  <a:gd name="connsiteY2" fmla="*/ 240196 h 240196"/>
                  <a:gd name="connsiteX3" fmla="*/ 373325 w 375700"/>
                  <a:gd name="connsiteY3" fmla="*/ 141015 h 240196"/>
                  <a:gd name="connsiteX4" fmla="*/ 262049 w 375700"/>
                  <a:gd name="connsiteY4" fmla="*/ 22481 h 240196"/>
                  <a:gd name="connsiteX5" fmla="*/ 70944 w 375700"/>
                  <a:gd name="connsiteY5" fmla="*/ 10386 h 24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5700" h="240196">
                    <a:moveTo>
                      <a:pt x="70944" y="10386"/>
                    </a:moveTo>
                    <a:cubicBezTo>
                      <a:pt x="27804" y="30142"/>
                      <a:pt x="-11706" y="102713"/>
                      <a:pt x="3211" y="141015"/>
                    </a:cubicBezTo>
                    <a:cubicBezTo>
                      <a:pt x="18128" y="179317"/>
                      <a:pt x="98763" y="240196"/>
                      <a:pt x="160449" y="240196"/>
                    </a:cubicBezTo>
                    <a:cubicBezTo>
                      <a:pt x="222135" y="240196"/>
                      <a:pt x="356392" y="177301"/>
                      <a:pt x="373325" y="141015"/>
                    </a:cubicBezTo>
                    <a:cubicBezTo>
                      <a:pt x="390258" y="104729"/>
                      <a:pt x="312849" y="43446"/>
                      <a:pt x="262049" y="22481"/>
                    </a:cubicBezTo>
                    <a:cubicBezTo>
                      <a:pt x="211249" y="1516"/>
                      <a:pt x="114084" y="-9370"/>
                      <a:pt x="70944" y="10386"/>
                    </a:cubicBezTo>
                    <a:close/>
                  </a:path>
                </a:pathLst>
              </a:custGeom>
              <a:solidFill>
                <a:srgbClr val="501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1" name="Freeform: Shape 4160">
                <a:extLst>
                  <a:ext uri="{FF2B5EF4-FFF2-40B4-BE49-F238E27FC236}">
                    <a16:creationId xmlns:a16="http://schemas.microsoft.com/office/drawing/2014/main" id="{AB3D087D-E4B8-223B-FD9E-6BCD37AF3A48}"/>
                  </a:ext>
                </a:extLst>
              </p:cNvPr>
              <p:cNvSpPr/>
              <p:nvPr/>
            </p:nvSpPr>
            <p:spPr>
              <a:xfrm>
                <a:off x="8434213" y="5893494"/>
                <a:ext cx="596004" cy="278479"/>
              </a:xfrm>
              <a:custGeom>
                <a:avLst/>
                <a:gdLst>
                  <a:gd name="connsiteX0" fmla="*/ 70944 w 375700"/>
                  <a:gd name="connsiteY0" fmla="*/ 10386 h 240196"/>
                  <a:gd name="connsiteX1" fmla="*/ 3211 w 375700"/>
                  <a:gd name="connsiteY1" fmla="*/ 141015 h 240196"/>
                  <a:gd name="connsiteX2" fmla="*/ 160449 w 375700"/>
                  <a:gd name="connsiteY2" fmla="*/ 240196 h 240196"/>
                  <a:gd name="connsiteX3" fmla="*/ 373325 w 375700"/>
                  <a:gd name="connsiteY3" fmla="*/ 141015 h 240196"/>
                  <a:gd name="connsiteX4" fmla="*/ 262049 w 375700"/>
                  <a:gd name="connsiteY4" fmla="*/ 22481 h 240196"/>
                  <a:gd name="connsiteX5" fmla="*/ 70944 w 375700"/>
                  <a:gd name="connsiteY5" fmla="*/ 10386 h 24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5700" h="240196">
                    <a:moveTo>
                      <a:pt x="70944" y="10386"/>
                    </a:moveTo>
                    <a:cubicBezTo>
                      <a:pt x="27804" y="30142"/>
                      <a:pt x="-11706" y="102713"/>
                      <a:pt x="3211" y="141015"/>
                    </a:cubicBezTo>
                    <a:cubicBezTo>
                      <a:pt x="18128" y="179317"/>
                      <a:pt x="98763" y="240196"/>
                      <a:pt x="160449" y="240196"/>
                    </a:cubicBezTo>
                    <a:cubicBezTo>
                      <a:pt x="222135" y="240196"/>
                      <a:pt x="356392" y="177301"/>
                      <a:pt x="373325" y="141015"/>
                    </a:cubicBezTo>
                    <a:cubicBezTo>
                      <a:pt x="390258" y="104729"/>
                      <a:pt x="312849" y="43446"/>
                      <a:pt x="262049" y="22481"/>
                    </a:cubicBezTo>
                    <a:cubicBezTo>
                      <a:pt x="211249" y="1516"/>
                      <a:pt x="114084" y="-9370"/>
                      <a:pt x="70944" y="10386"/>
                    </a:cubicBezTo>
                    <a:close/>
                  </a:path>
                </a:pathLst>
              </a:custGeom>
              <a:solidFill>
                <a:srgbClr val="501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2" name="Freeform: Shape 4161">
                <a:extLst>
                  <a:ext uri="{FF2B5EF4-FFF2-40B4-BE49-F238E27FC236}">
                    <a16:creationId xmlns:a16="http://schemas.microsoft.com/office/drawing/2014/main" id="{64D2E398-EBEC-BE29-6513-3E06AD241884}"/>
                  </a:ext>
                </a:extLst>
              </p:cNvPr>
              <p:cNvSpPr/>
              <p:nvPr/>
            </p:nvSpPr>
            <p:spPr>
              <a:xfrm>
                <a:off x="8996931" y="6911149"/>
                <a:ext cx="378812" cy="278479"/>
              </a:xfrm>
              <a:custGeom>
                <a:avLst/>
                <a:gdLst>
                  <a:gd name="connsiteX0" fmla="*/ 70944 w 375700"/>
                  <a:gd name="connsiteY0" fmla="*/ 10386 h 240196"/>
                  <a:gd name="connsiteX1" fmla="*/ 3211 w 375700"/>
                  <a:gd name="connsiteY1" fmla="*/ 141015 h 240196"/>
                  <a:gd name="connsiteX2" fmla="*/ 160449 w 375700"/>
                  <a:gd name="connsiteY2" fmla="*/ 240196 h 240196"/>
                  <a:gd name="connsiteX3" fmla="*/ 373325 w 375700"/>
                  <a:gd name="connsiteY3" fmla="*/ 141015 h 240196"/>
                  <a:gd name="connsiteX4" fmla="*/ 262049 w 375700"/>
                  <a:gd name="connsiteY4" fmla="*/ 22481 h 240196"/>
                  <a:gd name="connsiteX5" fmla="*/ 70944 w 375700"/>
                  <a:gd name="connsiteY5" fmla="*/ 10386 h 24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5700" h="240196">
                    <a:moveTo>
                      <a:pt x="70944" y="10386"/>
                    </a:moveTo>
                    <a:cubicBezTo>
                      <a:pt x="27804" y="30142"/>
                      <a:pt x="-11706" y="102713"/>
                      <a:pt x="3211" y="141015"/>
                    </a:cubicBezTo>
                    <a:cubicBezTo>
                      <a:pt x="18128" y="179317"/>
                      <a:pt x="98763" y="240196"/>
                      <a:pt x="160449" y="240196"/>
                    </a:cubicBezTo>
                    <a:cubicBezTo>
                      <a:pt x="222135" y="240196"/>
                      <a:pt x="356392" y="177301"/>
                      <a:pt x="373325" y="141015"/>
                    </a:cubicBezTo>
                    <a:cubicBezTo>
                      <a:pt x="390258" y="104729"/>
                      <a:pt x="312849" y="43446"/>
                      <a:pt x="262049" y="22481"/>
                    </a:cubicBezTo>
                    <a:cubicBezTo>
                      <a:pt x="211249" y="1516"/>
                      <a:pt x="114084" y="-9370"/>
                      <a:pt x="70944" y="10386"/>
                    </a:cubicBezTo>
                    <a:close/>
                  </a:path>
                </a:pathLst>
              </a:custGeom>
              <a:solidFill>
                <a:srgbClr val="501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2" name="Picture 8" descr="FIN E ART FAUNA">
                <a:extLst>
                  <a:ext uri="{FF2B5EF4-FFF2-40B4-BE49-F238E27FC236}">
                    <a16:creationId xmlns:a16="http://schemas.microsoft.com/office/drawing/2014/main" id="{F387CFE5-564B-0425-B6C7-82D8BCE1AA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8250" b="79125" l="10000" r="93625">
                            <a14:foregroundMark x1="6625" y1="81750" x2="31750" y2="79125"/>
                            <a14:foregroundMark x1="31750" y1="79125" x2="41250" y2="74125"/>
                            <a14:foregroundMark x1="93625" y1="25250" x2="89500" y2="20500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732"/>
              <a:stretch/>
            </p:blipFill>
            <p:spPr bwMode="auto">
              <a:xfrm flipH="1">
                <a:off x="8210126" y="4517522"/>
                <a:ext cx="804361" cy="1007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A Giant Armadillo with Thick Legs Stands on the Ground. Big Fat Animal.  Mouse, a Rodent with a Long Tail Stock Vector - Illustration of mammal,  legs: 211378147">
                <a:extLst>
                  <a:ext uri="{FF2B5EF4-FFF2-40B4-BE49-F238E27FC236}">
                    <a16:creationId xmlns:a16="http://schemas.microsoft.com/office/drawing/2014/main" id="{339B0C22-5580-1686-9BE3-46F5B2C99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18881" b="80420" l="5000" r="91063">
                            <a14:foregroundMark x1="9813" y1="69530" x2="5063" y2="73726"/>
                            <a14:foregroundMark x1="5063" y1="73726" x2="9500" y2="79121"/>
                            <a14:foregroundMark x1="9500" y1="79121" x2="21063" y2="80619"/>
                            <a14:foregroundMark x1="5000" y1="73526" x2="5000" y2="73526"/>
                            <a14:foregroundMark x1="63750" y1="21778" x2="82625" y2="27173"/>
                            <a14:foregroundMark x1="82625" y1="27173" x2="91063" y2="34865"/>
                            <a14:foregroundMark x1="65375" y1="18881" x2="65375" y2="18881"/>
                            <a14:backgroundMark x1="43438" y1="69730" x2="46500" y2="69331"/>
                          </a14:backgroundRemoval>
                        </a14:imgEffect>
                        <a14:imgEffect>
                          <a14:artisticPaintBrus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5" t="15086" r="4029" b="16470"/>
              <a:stretch/>
            </p:blipFill>
            <p:spPr bwMode="auto">
              <a:xfrm flipH="1">
                <a:off x="8860828" y="6355538"/>
                <a:ext cx="1205021" cy="8337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92" name="Picture 4191">
                <a:extLst>
                  <a:ext uri="{FF2B5EF4-FFF2-40B4-BE49-F238E27FC236}">
                    <a16:creationId xmlns:a16="http://schemas.microsoft.com/office/drawing/2014/main" id="{DE8A91AB-BE27-5315-6268-04F523D81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14715" flipH="1">
                <a:off x="6778920" y="5225616"/>
                <a:ext cx="1309197" cy="1975306"/>
              </a:xfrm>
              <a:prstGeom prst="rect">
                <a:avLst/>
              </a:prstGeom>
            </p:spPr>
          </p:pic>
        </p:grpSp>
        <p:pic>
          <p:nvPicPr>
            <p:cNvPr id="4118" name="Picture 4117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AF9EA240-ABF1-A71C-4446-EC64BA830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7529" y="6064507"/>
              <a:ext cx="682104" cy="2849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917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D94A5FD-D2D3-B771-29AF-188D931EBDB1}"/>
              </a:ext>
            </a:extLst>
          </p:cNvPr>
          <p:cNvGrpSpPr/>
          <p:nvPr/>
        </p:nvGrpSpPr>
        <p:grpSpPr>
          <a:xfrm>
            <a:off x="610000" y="857251"/>
            <a:ext cx="8228812" cy="5065862"/>
            <a:chOff x="813332" y="0"/>
            <a:chExt cx="10971749" cy="67544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8E3E0B-65DA-FD34-CDB1-0ED2B2EA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07635" y="0"/>
              <a:ext cx="8277530" cy="6370249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9F1C7BF-F4F5-A3BE-D5A9-F12AEB7C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332" y="0"/>
              <a:ext cx="10971749" cy="6754483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63E740-6F51-F3E6-EA3E-0F6C61939F59}"/>
                </a:ext>
              </a:extLst>
            </p:cNvPr>
            <p:cNvSpPr/>
            <p:nvPr/>
          </p:nvSpPr>
          <p:spPr>
            <a:xfrm rot="20180765">
              <a:off x="3118873" y="4592032"/>
              <a:ext cx="364334" cy="6448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B97EEB-507C-C22C-D57D-1E17A2FC1373}"/>
                </a:ext>
              </a:extLst>
            </p:cNvPr>
            <p:cNvSpPr/>
            <p:nvPr/>
          </p:nvSpPr>
          <p:spPr>
            <a:xfrm rot="20180765">
              <a:off x="9360545" y="1944560"/>
              <a:ext cx="364334" cy="644810"/>
            </a:xfrm>
            <a:prstGeom prst="ellipse">
              <a:avLst/>
            </a:prstGeom>
            <a:solidFill>
              <a:srgbClr val="FB5105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1026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849721E5-2632-8F1B-4FFE-0A9D34108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05558">
              <a:off x="1567667" y="4402273"/>
              <a:ext cx="1846985" cy="184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8134B1E8-3212-D478-E89F-A7787F3BF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05558">
              <a:off x="9415627" y="975066"/>
              <a:ext cx="1846985" cy="184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268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Ant hill - Termite Mound | Ant hill, Termites, Termite infestation">
            <a:extLst>
              <a:ext uri="{FF2B5EF4-FFF2-40B4-BE49-F238E27FC236}">
                <a16:creationId xmlns:a16="http://schemas.microsoft.com/office/drawing/2014/main" id="{B168041A-87B9-1AA2-C3DB-76328ADE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2696" y="2937274"/>
            <a:ext cx="3175384" cy="248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lowchart: Manual Input 20">
            <a:extLst>
              <a:ext uri="{FF2B5EF4-FFF2-40B4-BE49-F238E27FC236}">
                <a16:creationId xmlns:a16="http://schemas.microsoft.com/office/drawing/2014/main" id="{76BE9B79-2815-8679-4469-D4604ADB51EE}"/>
              </a:ext>
            </a:extLst>
          </p:cNvPr>
          <p:cNvSpPr/>
          <p:nvPr/>
        </p:nvSpPr>
        <p:spPr>
          <a:xfrm rot="10800000" flipH="1" flipV="1">
            <a:off x="4322120" y="4430599"/>
            <a:ext cx="1784281" cy="52993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838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3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838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8382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48000">
                <a:srgbClr val="FFC000"/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sp>
        <p:nvSpPr>
          <p:cNvPr id="33" name="Flowchart: Manual Input 20">
            <a:extLst>
              <a:ext uri="{FF2B5EF4-FFF2-40B4-BE49-F238E27FC236}">
                <a16:creationId xmlns:a16="http://schemas.microsoft.com/office/drawing/2014/main" id="{B64A9CFB-9105-E3E6-E04B-9734AF6C57E9}"/>
              </a:ext>
            </a:extLst>
          </p:cNvPr>
          <p:cNvSpPr/>
          <p:nvPr/>
        </p:nvSpPr>
        <p:spPr>
          <a:xfrm rot="10800000" flipV="1">
            <a:off x="2521301" y="4430600"/>
            <a:ext cx="1783080" cy="52993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838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3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838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8382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48000">
                <a:srgbClr val="FFC000"/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  <a:scene3d>
            <a:camera prst="isometricOffAxis2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sp>
        <p:nvSpPr>
          <p:cNvPr id="34" name="Flowchart: Manual Operation 33">
            <a:extLst>
              <a:ext uri="{FF2B5EF4-FFF2-40B4-BE49-F238E27FC236}">
                <a16:creationId xmlns:a16="http://schemas.microsoft.com/office/drawing/2014/main" id="{F856BD52-1CA0-7F1B-05B9-FCD05787692B}"/>
              </a:ext>
            </a:extLst>
          </p:cNvPr>
          <p:cNvSpPr/>
          <p:nvPr/>
        </p:nvSpPr>
        <p:spPr>
          <a:xfrm>
            <a:off x="3961481" y="3545333"/>
            <a:ext cx="685800" cy="115023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3128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027 w 10000"/>
              <a:gd name="connsiteY2" fmla="*/ 10000 h 10000"/>
              <a:gd name="connsiteX3" fmla="*/ 3128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7027" y="10000"/>
                </a:lnTo>
                <a:lnTo>
                  <a:pt x="3128" y="10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48000">
                <a:srgbClr val="FFC000"/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pic>
        <p:nvPicPr>
          <p:cNvPr id="1026" name="Picture 2" descr="Ant Hill (Dacentru &amp; Maks) | ZT2 Download Library Wiki | Fandom">
            <a:extLst>
              <a:ext uri="{FF2B5EF4-FFF2-40B4-BE49-F238E27FC236}">
                <a16:creationId xmlns:a16="http://schemas.microsoft.com/office/drawing/2014/main" id="{229B41BB-6187-7457-DDD9-8B51ECB7E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69" y="1963631"/>
            <a:ext cx="1521427" cy="152142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E0FB645-6C87-B06C-F394-7F1A91D1D0D5}"/>
              </a:ext>
            </a:extLst>
          </p:cNvPr>
          <p:cNvSpPr/>
          <p:nvPr/>
        </p:nvSpPr>
        <p:spPr>
          <a:xfrm rot="1342164">
            <a:off x="2541123" y="4394070"/>
            <a:ext cx="1845379" cy="367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Functional Diversity</a:t>
            </a:r>
          </a:p>
        </p:txBody>
      </p:sp>
      <p:pic>
        <p:nvPicPr>
          <p:cNvPr id="40" name="Graphic 39" descr="Deciduous tree with solid fill">
            <a:extLst>
              <a:ext uri="{FF2B5EF4-FFF2-40B4-BE49-F238E27FC236}">
                <a16:creationId xmlns:a16="http://schemas.microsoft.com/office/drawing/2014/main" id="{BDE50946-570C-7063-DAAA-5D1CA5D81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8353" y="3804741"/>
            <a:ext cx="566689" cy="566689"/>
          </a:xfrm>
          <a:prstGeom prst="rect">
            <a:avLst/>
          </a:prstGeom>
        </p:spPr>
      </p:pic>
      <p:sp>
        <p:nvSpPr>
          <p:cNvPr id="42" name="Plus Sign 41">
            <a:extLst>
              <a:ext uri="{FF2B5EF4-FFF2-40B4-BE49-F238E27FC236}">
                <a16:creationId xmlns:a16="http://schemas.microsoft.com/office/drawing/2014/main" id="{666E82C0-3E35-6E99-94AF-5331CE93F8D5}"/>
              </a:ext>
            </a:extLst>
          </p:cNvPr>
          <p:cNvSpPr/>
          <p:nvPr/>
        </p:nvSpPr>
        <p:spPr>
          <a:xfrm>
            <a:off x="2606453" y="4843773"/>
            <a:ext cx="113446" cy="11309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sp>
        <p:nvSpPr>
          <p:cNvPr id="43" name="Minus Sign 42">
            <a:extLst>
              <a:ext uri="{FF2B5EF4-FFF2-40B4-BE49-F238E27FC236}">
                <a16:creationId xmlns:a16="http://schemas.microsoft.com/office/drawing/2014/main" id="{42ACBC61-E11C-D22C-24BE-D33B4AFA33FE}"/>
              </a:ext>
            </a:extLst>
          </p:cNvPr>
          <p:cNvSpPr/>
          <p:nvPr/>
        </p:nvSpPr>
        <p:spPr>
          <a:xfrm>
            <a:off x="4109902" y="5039173"/>
            <a:ext cx="115117" cy="11902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4" name="Plus Sign 43">
            <a:extLst>
              <a:ext uri="{FF2B5EF4-FFF2-40B4-BE49-F238E27FC236}">
                <a16:creationId xmlns:a16="http://schemas.microsoft.com/office/drawing/2014/main" id="{22178869-067E-4C6E-E3EA-B6F6BC16FFA0}"/>
              </a:ext>
            </a:extLst>
          </p:cNvPr>
          <p:cNvSpPr/>
          <p:nvPr/>
        </p:nvSpPr>
        <p:spPr>
          <a:xfrm>
            <a:off x="5914590" y="4843773"/>
            <a:ext cx="113446" cy="11309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5" name="Minus Sign 44">
            <a:extLst>
              <a:ext uri="{FF2B5EF4-FFF2-40B4-BE49-F238E27FC236}">
                <a16:creationId xmlns:a16="http://schemas.microsoft.com/office/drawing/2014/main" id="{9CE8D24E-69B6-072E-A4D6-59A964D5B2DE}"/>
              </a:ext>
            </a:extLst>
          </p:cNvPr>
          <p:cNvSpPr/>
          <p:nvPr/>
        </p:nvSpPr>
        <p:spPr>
          <a:xfrm>
            <a:off x="4402683" y="5039173"/>
            <a:ext cx="115117" cy="11902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6" name="Plus Sign 45">
            <a:extLst>
              <a:ext uri="{FF2B5EF4-FFF2-40B4-BE49-F238E27FC236}">
                <a16:creationId xmlns:a16="http://schemas.microsoft.com/office/drawing/2014/main" id="{0B2CECB2-8E1D-1270-CD22-EE47F1B76999}"/>
              </a:ext>
            </a:extLst>
          </p:cNvPr>
          <p:cNvSpPr/>
          <p:nvPr/>
        </p:nvSpPr>
        <p:spPr>
          <a:xfrm>
            <a:off x="4647282" y="3545334"/>
            <a:ext cx="113446" cy="11309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7" name="Minus Sign 46">
            <a:extLst>
              <a:ext uri="{FF2B5EF4-FFF2-40B4-BE49-F238E27FC236}">
                <a16:creationId xmlns:a16="http://schemas.microsoft.com/office/drawing/2014/main" id="{3707A99F-912E-F44A-51AD-59F97C12CDC9}"/>
              </a:ext>
            </a:extLst>
          </p:cNvPr>
          <p:cNvSpPr/>
          <p:nvPr/>
        </p:nvSpPr>
        <p:spPr>
          <a:xfrm>
            <a:off x="4449272" y="4616202"/>
            <a:ext cx="115117" cy="11902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pic>
        <p:nvPicPr>
          <p:cNvPr id="49" name="Graphic 48" descr="Chemicals outline">
            <a:extLst>
              <a:ext uri="{FF2B5EF4-FFF2-40B4-BE49-F238E27FC236}">
                <a16:creationId xmlns:a16="http://schemas.microsoft.com/office/drawing/2014/main" id="{8F200E05-EC7F-0F73-E3F0-1AB3AF5FF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09564">
            <a:off x="5661196" y="3909036"/>
            <a:ext cx="506788" cy="50678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98D8F3D-0175-4EE7-39C8-5C5768C89CC7}"/>
              </a:ext>
            </a:extLst>
          </p:cNvPr>
          <p:cNvSpPr/>
          <p:nvPr/>
        </p:nvSpPr>
        <p:spPr>
          <a:xfrm rot="20253683">
            <a:off x="4395368" y="4411442"/>
            <a:ext cx="1532198" cy="367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Nutrient Richness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BE258-26AA-E386-A31F-CE54F11F72A1}"/>
              </a:ext>
            </a:extLst>
          </p:cNvPr>
          <p:cNvSpPr/>
          <p:nvPr/>
        </p:nvSpPr>
        <p:spPr>
          <a:xfrm rot="4765842">
            <a:off x="3426258" y="3955512"/>
            <a:ext cx="1130628" cy="367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Gas fluxes</a:t>
            </a:r>
          </a:p>
        </p:txBody>
      </p:sp>
      <p:pic>
        <p:nvPicPr>
          <p:cNvPr id="53" name="Graphic 52" descr="Windy with solid fill">
            <a:extLst>
              <a:ext uri="{FF2B5EF4-FFF2-40B4-BE49-F238E27FC236}">
                <a16:creationId xmlns:a16="http://schemas.microsoft.com/office/drawing/2014/main" id="{397AEAE1-302D-9412-F7A7-061B6F822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593911" y="3340615"/>
            <a:ext cx="430280" cy="430280"/>
          </a:xfrm>
          <a:prstGeom prst="rect">
            <a:avLst/>
          </a:prstGeom>
        </p:spPr>
      </p:pic>
      <p:pic>
        <p:nvPicPr>
          <p:cNvPr id="1032" name="Picture 8" descr="Ant hill - Termite Mound | Termite control, Termites, Ant hill">
            <a:extLst>
              <a:ext uri="{FF2B5EF4-FFF2-40B4-BE49-F238E27FC236}">
                <a16:creationId xmlns:a16="http://schemas.microsoft.com/office/drawing/2014/main" id="{10823A92-EB78-EF09-D063-1554C0D9D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990" y="3186141"/>
            <a:ext cx="2755996" cy="215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7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52950-B90D-AFCA-54D0-5948F7D13AB4}"/>
              </a:ext>
            </a:extLst>
          </p:cNvPr>
          <p:cNvGrpSpPr/>
          <p:nvPr/>
        </p:nvGrpSpPr>
        <p:grpSpPr>
          <a:xfrm>
            <a:off x="-832619" y="-705122"/>
            <a:ext cx="11836957" cy="6923941"/>
            <a:chOff x="-832619" y="-705122"/>
            <a:chExt cx="11836957" cy="692394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67D99F39-90AE-2AB7-3434-BC9FEEEF9DC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03513923"/>
                    </p:ext>
                  </p:extLst>
                </p:nvPr>
              </p:nvGraphicFramePr>
              <p:xfrm rot="20648580">
                <a:off x="2457499" y="2756559"/>
                <a:ext cx="4365968" cy="3462260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365968" cy="3462260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660350" ay="984139" az="8620172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51357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67D99F39-90AE-2AB7-3434-BC9FEEEF9DC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0648580">
                  <a:off x="2457499" y="2756559"/>
                  <a:ext cx="4365968" cy="34622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32" name="Picture 8" descr="Ant hill - Termite Mound | Termite control, Termites, Ant hill">
              <a:extLst>
                <a:ext uri="{FF2B5EF4-FFF2-40B4-BE49-F238E27FC236}">
                  <a16:creationId xmlns:a16="http://schemas.microsoft.com/office/drawing/2014/main" id="{10823A92-EB78-EF09-D063-1554C0D9D7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0" t="14260" b="18341"/>
            <a:stretch/>
          </p:blipFill>
          <p:spPr bwMode="auto">
            <a:xfrm>
              <a:off x="7940371" y="1608883"/>
              <a:ext cx="3063967" cy="25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0121207"/>
                    </p:ext>
                  </p:extLst>
                </p:nvPr>
              </p:nvGraphicFramePr>
              <p:xfrm rot="20648580">
                <a:off x="3783819" y="1797070"/>
                <a:ext cx="4077310" cy="3562980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077310" cy="3562980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947516" ay="-956506" az="-3855847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1357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648580">
                  <a:off x="3783819" y="1797070"/>
                  <a:ext cx="4077310" cy="3562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26010636"/>
                    </p:ext>
                  </p:extLst>
                </p:nvPr>
              </p:nvGraphicFramePr>
              <p:xfrm rot="20648580">
                <a:off x="1424607" y="2210864"/>
                <a:ext cx="3964295" cy="2635720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3964295" cy="2635720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894055" ay="-176304" az="-374698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51357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648580">
                  <a:off x="1424607" y="2210864"/>
                  <a:ext cx="3964295" cy="26357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F856BD52-1CA0-7F1B-05B9-FCD05787692B}"/>
                </a:ext>
              </a:extLst>
            </p:cNvPr>
            <p:cNvSpPr/>
            <p:nvPr/>
          </p:nvSpPr>
          <p:spPr>
            <a:xfrm>
              <a:off x="4178042" y="2083832"/>
              <a:ext cx="1155210" cy="202816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7027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7027" y="10000"/>
                  </a:lnTo>
                  <a:lnTo>
                    <a:pt x="3128" y="10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1026" name="Picture 2" descr="Ant Hill (Dacentru &amp; Maks) | ZT2 Download Library Wiki | Fandom">
              <a:extLst>
                <a:ext uri="{FF2B5EF4-FFF2-40B4-BE49-F238E27FC236}">
                  <a16:creationId xmlns:a16="http://schemas.microsoft.com/office/drawing/2014/main" id="{229B41BB-6187-7457-DDD9-8B51ECB7E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4972" y="-705122"/>
              <a:ext cx="2562799" cy="2682672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Plus Sign 45">
              <a:extLst>
                <a:ext uri="{FF2B5EF4-FFF2-40B4-BE49-F238E27FC236}">
                  <a16:creationId xmlns:a16="http://schemas.microsoft.com/office/drawing/2014/main" id="{0B2CECB2-8E1D-1270-CD22-EE47F1B76999}"/>
                </a:ext>
              </a:extLst>
            </p:cNvPr>
            <p:cNvSpPr/>
            <p:nvPr/>
          </p:nvSpPr>
          <p:spPr>
            <a:xfrm>
              <a:off x="5333252" y="2083832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47" name="Minus Sign 46">
              <a:extLst>
                <a:ext uri="{FF2B5EF4-FFF2-40B4-BE49-F238E27FC236}">
                  <a16:creationId xmlns:a16="http://schemas.microsoft.com/office/drawing/2014/main" id="{3707A99F-912E-F44A-51AD-59F97C12CDC9}"/>
                </a:ext>
              </a:extLst>
            </p:cNvPr>
            <p:cNvSpPr/>
            <p:nvPr/>
          </p:nvSpPr>
          <p:spPr>
            <a:xfrm>
              <a:off x="4937139" y="3972051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3BE258-26AA-E386-A31F-CE54F11F72A1}"/>
                </a:ext>
              </a:extLst>
            </p:cNvPr>
            <p:cNvSpPr/>
            <p:nvPr/>
          </p:nvSpPr>
          <p:spPr>
            <a:xfrm rot="4765842">
              <a:off x="3231934" y="2821552"/>
              <a:ext cx="1993591" cy="618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Gas fluxes</a:t>
              </a:r>
            </a:p>
          </p:txBody>
        </p:sp>
        <p:pic>
          <p:nvPicPr>
            <p:cNvPr id="53" name="Graphic 52" descr="Windy with solid fill">
              <a:extLst>
                <a:ext uri="{FF2B5EF4-FFF2-40B4-BE49-F238E27FC236}">
                  <a16:creationId xmlns:a16="http://schemas.microsoft.com/office/drawing/2014/main" id="{397AEAE1-302D-9412-F7A7-061B6F82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3541931" y="1739812"/>
              <a:ext cx="758695" cy="724793"/>
            </a:xfrm>
            <a:prstGeom prst="rect">
              <a:avLst/>
            </a:prstGeom>
          </p:spPr>
        </p:pic>
        <p:sp>
          <p:nvSpPr>
            <p:cNvPr id="30" name="Flowchart: Manual Input 20">
              <a:extLst>
                <a:ext uri="{FF2B5EF4-FFF2-40B4-BE49-F238E27FC236}">
                  <a16:creationId xmlns:a16="http://schemas.microsoft.com/office/drawing/2014/main" id="{76BE9B79-2815-8679-4469-D4604ADB51EE}"/>
                </a:ext>
              </a:extLst>
            </p:cNvPr>
            <p:cNvSpPr/>
            <p:nvPr/>
          </p:nvSpPr>
          <p:spPr>
            <a:xfrm rot="10800000" flipH="1" flipV="1">
              <a:off x="5066808" y="3261880"/>
              <a:ext cx="3005568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4" name="Plus Sign 43">
              <a:extLst>
                <a:ext uri="{FF2B5EF4-FFF2-40B4-BE49-F238E27FC236}">
                  <a16:creationId xmlns:a16="http://schemas.microsoft.com/office/drawing/2014/main" id="{22178869-067E-4C6E-E3EA-B6F6BC16FFA0}"/>
                </a:ext>
              </a:extLst>
            </p:cNvPr>
            <p:cNvSpPr/>
            <p:nvPr/>
          </p:nvSpPr>
          <p:spPr>
            <a:xfrm>
              <a:off x="7749276" y="3990412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Minus Sign 44">
              <a:extLst>
                <a:ext uri="{FF2B5EF4-FFF2-40B4-BE49-F238E27FC236}">
                  <a16:creationId xmlns:a16="http://schemas.microsoft.com/office/drawing/2014/main" id="{9CE8D24E-69B6-072E-A4D6-59A964D5B2DE}"/>
                </a:ext>
              </a:extLst>
            </p:cNvPr>
            <p:cNvSpPr/>
            <p:nvPr/>
          </p:nvSpPr>
          <p:spPr>
            <a:xfrm>
              <a:off x="5202513" y="4334952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49" name="Graphic 48" descr="Chemicals outline">
              <a:extLst>
                <a:ext uri="{FF2B5EF4-FFF2-40B4-BE49-F238E27FC236}">
                  <a16:creationId xmlns:a16="http://schemas.microsoft.com/office/drawing/2014/main" id="{8F200E05-EC7F-0F73-E3F0-1AB3AF5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8309564">
              <a:off x="7292014" y="2327675"/>
              <a:ext cx="878581" cy="919676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8D8F3D-0175-4EE7-39C8-5C5768C89CC7}"/>
                </a:ext>
              </a:extLst>
            </p:cNvPr>
            <p:cNvSpPr/>
            <p:nvPr/>
          </p:nvSpPr>
          <p:spPr>
            <a:xfrm rot="20192646">
              <a:off x="5190190" y="3228100"/>
              <a:ext cx="2580941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Nutrient Richness</a:t>
              </a:r>
            </a:p>
          </p:txBody>
        </p:sp>
        <p:pic>
          <p:nvPicPr>
            <p:cNvPr id="35" name="Picture 6" descr="Ant hill - Termite Mound | Ant hill, Termites, Termite infestation">
              <a:extLst>
                <a:ext uri="{FF2B5EF4-FFF2-40B4-BE49-F238E27FC236}">
                  <a16:creationId xmlns:a16="http://schemas.microsoft.com/office/drawing/2014/main" id="{B168041A-87B9-1AA2-C3DB-76328ADE55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9" t="24844" r="18364" b="20534"/>
            <a:stretch/>
          </p:blipFill>
          <p:spPr bwMode="auto">
            <a:xfrm flipH="1">
              <a:off x="-832619" y="1722860"/>
              <a:ext cx="2567293" cy="2389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Flowchart: Manual Input 20">
              <a:extLst>
                <a:ext uri="{FF2B5EF4-FFF2-40B4-BE49-F238E27FC236}">
                  <a16:creationId xmlns:a16="http://schemas.microsoft.com/office/drawing/2014/main" id="{B64A9CFB-9105-E3E6-E04B-9734AF6C57E9}"/>
                </a:ext>
              </a:extLst>
            </p:cNvPr>
            <p:cNvSpPr/>
            <p:nvPr/>
          </p:nvSpPr>
          <p:spPr>
            <a:xfrm rot="10800000" flipV="1">
              <a:off x="1400143" y="3269336"/>
              <a:ext cx="3003545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40" name="Graphic 39" descr="Deciduous tree with solid fill">
              <a:extLst>
                <a:ext uri="{FF2B5EF4-FFF2-40B4-BE49-F238E27FC236}">
                  <a16:creationId xmlns:a16="http://schemas.microsoft.com/office/drawing/2014/main" id="{BDE50946-570C-7063-DAAA-5D1CA5D8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27797" y="2165782"/>
              <a:ext cx="954571" cy="999220"/>
            </a:xfrm>
            <a:prstGeom prst="rect">
              <a:avLst/>
            </a:prstGeom>
          </p:spPr>
        </p:pic>
        <p:sp>
          <p:nvSpPr>
            <p:cNvPr id="42" name="Plus Sign 41">
              <a:extLst>
                <a:ext uri="{FF2B5EF4-FFF2-40B4-BE49-F238E27FC236}">
                  <a16:creationId xmlns:a16="http://schemas.microsoft.com/office/drawing/2014/main" id="{666E82C0-3E35-6E99-94AF-5331CE93F8D5}"/>
                </a:ext>
              </a:extLst>
            </p:cNvPr>
            <p:cNvSpPr/>
            <p:nvPr/>
          </p:nvSpPr>
          <p:spPr>
            <a:xfrm>
              <a:off x="1543578" y="3997866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Minus Sign 42">
              <a:extLst>
                <a:ext uri="{FF2B5EF4-FFF2-40B4-BE49-F238E27FC236}">
                  <a16:creationId xmlns:a16="http://schemas.microsoft.com/office/drawing/2014/main" id="{42ACBC61-E11C-D22C-24BE-D33B4AFA33FE}"/>
                </a:ext>
              </a:extLst>
            </p:cNvPr>
            <p:cNvSpPr/>
            <p:nvPr/>
          </p:nvSpPr>
          <p:spPr>
            <a:xfrm>
              <a:off x="4076094" y="4342407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0FB645-6C87-B06C-F394-7F1A91D1D0D5}"/>
                </a:ext>
              </a:extLst>
            </p:cNvPr>
            <p:cNvSpPr/>
            <p:nvPr/>
          </p:nvSpPr>
          <p:spPr>
            <a:xfrm rot="1386725">
              <a:off x="1504138" y="3236095"/>
              <a:ext cx="3108486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Functional Diversity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37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EDC8D4C-DCBE-7C85-46B4-199F99F5712B}"/>
              </a:ext>
            </a:extLst>
          </p:cNvPr>
          <p:cNvSpPr/>
          <p:nvPr/>
        </p:nvSpPr>
        <p:spPr>
          <a:xfrm>
            <a:off x="1" y="3467100"/>
            <a:ext cx="2952750" cy="1352550"/>
          </a:xfrm>
          <a:custGeom>
            <a:avLst/>
            <a:gdLst>
              <a:gd name="connsiteX0" fmla="*/ 574673 w 5465734"/>
              <a:gd name="connsiteY0" fmla="*/ 1459092 h 1869204"/>
              <a:gd name="connsiteX1" fmla="*/ 1489073 w 5465734"/>
              <a:gd name="connsiteY1" fmla="*/ 859017 h 1869204"/>
              <a:gd name="connsiteX2" fmla="*/ 2193923 w 5465734"/>
              <a:gd name="connsiteY2" fmla="*/ 297042 h 1869204"/>
              <a:gd name="connsiteX3" fmla="*/ 3051173 w 5465734"/>
              <a:gd name="connsiteY3" fmla="*/ 11292 h 1869204"/>
              <a:gd name="connsiteX4" fmla="*/ 3784598 w 5465734"/>
              <a:gd name="connsiteY4" fmla="*/ 668517 h 1869204"/>
              <a:gd name="connsiteX5" fmla="*/ 4137023 w 5465734"/>
              <a:gd name="connsiteY5" fmla="*/ 1354317 h 1869204"/>
              <a:gd name="connsiteX6" fmla="*/ 4537073 w 5465734"/>
              <a:gd name="connsiteY6" fmla="*/ 1668642 h 1869204"/>
              <a:gd name="connsiteX7" fmla="*/ 5251448 w 5465734"/>
              <a:gd name="connsiteY7" fmla="*/ 1859142 h 1869204"/>
              <a:gd name="connsiteX8" fmla="*/ 327023 w 5465734"/>
              <a:gd name="connsiteY8" fmla="*/ 1801992 h 1869204"/>
              <a:gd name="connsiteX9" fmla="*/ 574673 w 5465734"/>
              <a:gd name="connsiteY9" fmla="*/ 1459092 h 186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734" h="1869204">
                <a:moveTo>
                  <a:pt x="574673" y="1459092"/>
                </a:moveTo>
                <a:cubicBezTo>
                  <a:pt x="768348" y="1301929"/>
                  <a:pt x="1219198" y="1052692"/>
                  <a:pt x="1489073" y="859017"/>
                </a:cubicBezTo>
                <a:cubicBezTo>
                  <a:pt x="1758948" y="665342"/>
                  <a:pt x="1933573" y="438329"/>
                  <a:pt x="2193923" y="297042"/>
                </a:cubicBezTo>
                <a:cubicBezTo>
                  <a:pt x="2454273" y="155755"/>
                  <a:pt x="2786061" y="-50620"/>
                  <a:pt x="3051173" y="11292"/>
                </a:cubicBezTo>
                <a:cubicBezTo>
                  <a:pt x="3316285" y="73204"/>
                  <a:pt x="3603623" y="444679"/>
                  <a:pt x="3784598" y="668517"/>
                </a:cubicBezTo>
                <a:cubicBezTo>
                  <a:pt x="3965573" y="892354"/>
                  <a:pt x="4011610" y="1187629"/>
                  <a:pt x="4137023" y="1354317"/>
                </a:cubicBezTo>
                <a:cubicBezTo>
                  <a:pt x="4262436" y="1521005"/>
                  <a:pt x="4351336" y="1584505"/>
                  <a:pt x="4537073" y="1668642"/>
                </a:cubicBezTo>
                <a:cubicBezTo>
                  <a:pt x="4722810" y="1752779"/>
                  <a:pt x="5953123" y="1836917"/>
                  <a:pt x="5251448" y="1859142"/>
                </a:cubicBezTo>
                <a:cubicBezTo>
                  <a:pt x="4549773" y="1881367"/>
                  <a:pt x="1106485" y="1868667"/>
                  <a:pt x="327023" y="1801992"/>
                </a:cubicBezTo>
                <a:cubicBezTo>
                  <a:pt x="-452439" y="1735317"/>
                  <a:pt x="380998" y="1616255"/>
                  <a:pt x="574673" y="1459092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453E1B-CA77-C396-C963-3A8F188F6257}"/>
              </a:ext>
            </a:extLst>
          </p:cNvPr>
          <p:cNvSpPr/>
          <p:nvPr/>
        </p:nvSpPr>
        <p:spPr>
          <a:xfrm flipH="1">
            <a:off x="6191249" y="3467100"/>
            <a:ext cx="2952750" cy="1352550"/>
          </a:xfrm>
          <a:custGeom>
            <a:avLst/>
            <a:gdLst>
              <a:gd name="connsiteX0" fmla="*/ 574673 w 5465734"/>
              <a:gd name="connsiteY0" fmla="*/ 1459092 h 1869204"/>
              <a:gd name="connsiteX1" fmla="*/ 1489073 w 5465734"/>
              <a:gd name="connsiteY1" fmla="*/ 859017 h 1869204"/>
              <a:gd name="connsiteX2" fmla="*/ 2193923 w 5465734"/>
              <a:gd name="connsiteY2" fmla="*/ 297042 h 1869204"/>
              <a:gd name="connsiteX3" fmla="*/ 3051173 w 5465734"/>
              <a:gd name="connsiteY3" fmla="*/ 11292 h 1869204"/>
              <a:gd name="connsiteX4" fmla="*/ 3784598 w 5465734"/>
              <a:gd name="connsiteY4" fmla="*/ 668517 h 1869204"/>
              <a:gd name="connsiteX5" fmla="*/ 4137023 w 5465734"/>
              <a:gd name="connsiteY5" fmla="*/ 1354317 h 1869204"/>
              <a:gd name="connsiteX6" fmla="*/ 4537073 w 5465734"/>
              <a:gd name="connsiteY6" fmla="*/ 1668642 h 1869204"/>
              <a:gd name="connsiteX7" fmla="*/ 5251448 w 5465734"/>
              <a:gd name="connsiteY7" fmla="*/ 1859142 h 1869204"/>
              <a:gd name="connsiteX8" fmla="*/ 327023 w 5465734"/>
              <a:gd name="connsiteY8" fmla="*/ 1801992 h 1869204"/>
              <a:gd name="connsiteX9" fmla="*/ 574673 w 5465734"/>
              <a:gd name="connsiteY9" fmla="*/ 1459092 h 186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734" h="1869204">
                <a:moveTo>
                  <a:pt x="574673" y="1459092"/>
                </a:moveTo>
                <a:cubicBezTo>
                  <a:pt x="768348" y="1301929"/>
                  <a:pt x="1219198" y="1052692"/>
                  <a:pt x="1489073" y="859017"/>
                </a:cubicBezTo>
                <a:cubicBezTo>
                  <a:pt x="1758948" y="665342"/>
                  <a:pt x="1933573" y="438329"/>
                  <a:pt x="2193923" y="297042"/>
                </a:cubicBezTo>
                <a:cubicBezTo>
                  <a:pt x="2454273" y="155755"/>
                  <a:pt x="2786061" y="-50620"/>
                  <a:pt x="3051173" y="11292"/>
                </a:cubicBezTo>
                <a:cubicBezTo>
                  <a:pt x="3316285" y="73204"/>
                  <a:pt x="3603623" y="444679"/>
                  <a:pt x="3784598" y="668517"/>
                </a:cubicBezTo>
                <a:cubicBezTo>
                  <a:pt x="3965573" y="892354"/>
                  <a:pt x="4011610" y="1187629"/>
                  <a:pt x="4137023" y="1354317"/>
                </a:cubicBezTo>
                <a:cubicBezTo>
                  <a:pt x="4262436" y="1521005"/>
                  <a:pt x="4351336" y="1584505"/>
                  <a:pt x="4537073" y="1668642"/>
                </a:cubicBezTo>
                <a:cubicBezTo>
                  <a:pt x="4722810" y="1752779"/>
                  <a:pt x="5953123" y="1836917"/>
                  <a:pt x="5251448" y="1859142"/>
                </a:cubicBezTo>
                <a:cubicBezTo>
                  <a:pt x="4549773" y="1881367"/>
                  <a:pt x="1106485" y="1868667"/>
                  <a:pt x="327023" y="1801992"/>
                </a:cubicBezTo>
                <a:cubicBezTo>
                  <a:pt x="-452439" y="1735317"/>
                  <a:pt x="380998" y="1616255"/>
                  <a:pt x="574673" y="1459092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127E92-8C24-053D-2CBD-35AC25633D5C}"/>
              </a:ext>
            </a:extLst>
          </p:cNvPr>
          <p:cNvSpPr/>
          <p:nvPr/>
        </p:nvSpPr>
        <p:spPr>
          <a:xfrm flipH="1">
            <a:off x="2939712" y="1296229"/>
            <a:ext cx="2945226" cy="1198872"/>
          </a:xfrm>
          <a:custGeom>
            <a:avLst/>
            <a:gdLst>
              <a:gd name="connsiteX0" fmla="*/ 574673 w 5465734"/>
              <a:gd name="connsiteY0" fmla="*/ 1459092 h 1869204"/>
              <a:gd name="connsiteX1" fmla="*/ 1489073 w 5465734"/>
              <a:gd name="connsiteY1" fmla="*/ 859017 h 1869204"/>
              <a:gd name="connsiteX2" fmla="*/ 2193923 w 5465734"/>
              <a:gd name="connsiteY2" fmla="*/ 297042 h 1869204"/>
              <a:gd name="connsiteX3" fmla="*/ 3051173 w 5465734"/>
              <a:gd name="connsiteY3" fmla="*/ 11292 h 1869204"/>
              <a:gd name="connsiteX4" fmla="*/ 3784598 w 5465734"/>
              <a:gd name="connsiteY4" fmla="*/ 668517 h 1869204"/>
              <a:gd name="connsiteX5" fmla="*/ 4137023 w 5465734"/>
              <a:gd name="connsiteY5" fmla="*/ 1354317 h 1869204"/>
              <a:gd name="connsiteX6" fmla="*/ 4537073 w 5465734"/>
              <a:gd name="connsiteY6" fmla="*/ 1668642 h 1869204"/>
              <a:gd name="connsiteX7" fmla="*/ 5251448 w 5465734"/>
              <a:gd name="connsiteY7" fmla="*/ 1859142 h 1869204"/>
              <a:gd name="connsiteX8" fmla="*/ 327023 w 5465734"/>
              <a:gd name="connsiteY8" fmla="*/ 1801992 h 1869204"/>
              <a:gd name="connsiteX9" fmla="*/ 574673 w 5465734"/>
              <a:gd name="connsiteY9" fmla="*/ 1459092 h 1869204"/>
              <a:gd name="connsiteX0" fmla="*/ 574673 w 5484433"/>
              <a:gd name="connsiteY0" fmla="*/ 1459092 h 1869204"/>
              <a:gd name="connsiteX1" fmla="*/ 1489073 w 5484433"/>
              <a:gd name="connsiteY1" fmla="*/ 859017 h 1869204"/>
              <a:gd name="connsiteX2" fmla="*/ 2193923 w 5484433"/>
              <a:gd name="connsiteY2" fmla="*/ 297042 h 1869204"/>
              <a:gd name="connsiteX3" fmla="*/ 3051173 w 5484433"/>
              <a:gd name="connsiteY3" fmla="*/ 11292 h 1869204"/>
              <a:gd name="connsiteX4" fmla="*/ 3784598 w 5484433"/>
              <a:gd name="connsiteY4" fmla="*/ 668517 h 1869204"/>
              <a:gd name="connsiteX5" fmla="*/ 4137023 w 5484433"/>
              <a:gd name="connsiteY5" fmla="*/ 1354317 h 1869204"/>
              <a:gd name="connsiteX6" fmla="*/ 4678124 w 5484433"/>
              <a:gd name="connsiteY6" fmla="*/ 1563335 h 1869204"/>
              <a:gd name="connsiteX7" fmla="*/ 5251448 w 5484433"/>
              <a:gd name="connsiteY7" fmla="*/ 1859142 h 1869204"/>
              <a:gd name="connsiteX8" fmla="*/ 327023 w 5484433"/>
              <a:gd name="connsiteY8" fmla="*/ 1801992 h 1869204"/>
              <a:gd name="connsiteX9" fmla="*/ 574673 w 5484433"/>
              <a:gd name="connsiteY9" fmla="*/ 1459092 h 1869204"/>
              <a:gd name="connsiteX0" fmla="*/ 574673 w 5482156"/>
              <a:gd name="connsiteY0" fmla="*/ 1459092 h 1869204"/>
              <a:gd name="connsiteX1" fmla="*/ 1489073 w 5482156"/>
              <a:gd name="connsiteY1" fmla="*/ 859017 h 1869204"/>
              <a:gd name="connsiteX2" fmla="*/ 2193923 w 5482156"/>
              <a:gd name="connsiteY2" fmla="*/ 297042 h 1869204"/>
              <a:gd name="connsiteX3" fmla="*/ 3051173 w 5482156"/>
              <a:gd name="connsiteY3" fmla="*/ 11292 h 1869204"/>
              <a:gd name="connsiteX4" fmla="*/ 3784598 w 5482156"/>
              <a:gd name="connsiteY4" fmla="*/ 668517 h 1869204"/>
              <a:gd name="connsiteX5" fmla="*/ 4242812 w 5482156"/>
              <a:gd name="connsiteY5" fmla="*/ 1196356 h 1869204"/>
              <a:gd name="connsiteX6" fmla="*/ 4678124 w 5482156"/>
              <a:gd name="connsiteY6" fmla="*/ 1563335 h 1869204"/>
              <a:gd name="connsiteX7" fmla="*/ 5251448 w 5482156"/>
              <a:gd name="connsiteY7" fmla="*/ 1859142 h 1869204"/>
              <a:gd name="connsiteX8" fmla="*/ 327023 w 5482156"/>
              <a:gd name="connsiteY8" fmla="*/ 1801992 h 1869204"/>
              <a:gd name="connsiteX9" fmla="*/ 574673 w 5482156"/>
              <a:gd name="connsiteY9" fmla="*/ 1459092 h 1869204"/>
              <a:gd name="connsiteX0" fmla="*/ 681586 w 5440966"/>
              <a:gd name="connsiteY0" fmla="*/ 1480153 h 1868583"/>
              <a:gd name="connsiteX1" fmla="*/ 1447883 w 5440966"/>
              <a:gd name="connsiteY1" fmla="*/ 859017 h 1868583"/>
              <a:gd name="connsiteX2" fmla="*/ 2152733 w 5440966"/>
              <a:gd name="connsiteY2" fmla="*/ 297042 h 1868583"/>
              <a:gd name="connsiteX3" fmla="*/ 3009983 w 5440966"/>
              <a:gd name="connsiteY3" fmla="*/ 11292 h 1868583"/>
              <a:gd name="connsiteX4" fmla="*/ 3743408 w 5440966"/>
              <a:gd name="connsiteY4" fmla="*/ 668517 h 1868583"/>
              <a:gd name="connsiteX5" fmla="*/ 4201622 w 5440966"/>
              <a:gd name="connsiteY5" fmla="*/ 1196356 h 1868583"/>
              <a:gd name="connsiteX6" fmla="*/ 4636934 w 5440966"/>
              <a:gd name="connsiteY6" fmla="*/ 1563335 h 1868583"/>
              <a:gd name="connsiteX7" fmla="*/ 5210258 w 5440966"/>
              <a:gd name="connsiteY7" fmla="*/ 1859142 h 1868583"/>
              <a:gd name="connsiteX8" fmla="*/ 285833 w 5440966"/>
              <a:gd name="connsiteY8" fmla="*/ 1801992 h 1868583"/>
              <a:gd name="connsiteX9" fmla="*/ 681586 w 5440966"/>
              <a:gd name="connsiteY9" fmla="*/ 1480153 h 1868583"/>
              <a:gd name="connsiteX0" fmla="*/ 684712 w 5444092"/>
              <a:gd name="connsiteY0" fmla="*/ 1480299 h 1868731"/>
              <a:gd name="connsiteX1" fmla="*/ 1563850 w 5444092"/>
              <a:gd name="connsiteY1" fmla="*/ 880224 h 1868731"/>
              <a:gd name="connsiteX2" fmla="*/ 2155859 w 5444092"/>
              <a:gd name="connsiteY2" fmla="*/ 297188 h 1868731"/>
              <a:gd name="connsiteX3" fmla="*/ 3013109 w 5444092"/>
              <a:gd name="connsiteY3" fmla="*/ 11438 h 1868731"/>
              <a:gd name="connsiteX4" fmla="*/ 3746534 w 5444092"/>
              <a:gd name="connsiteY4" fmla="*/ 668663 h 1868731"/>
              <a:gd name="connsiteX5" fmla="*/ 4204748 w 5444092"/>
              <a:gd name="connsiteY5" fmla="*/ 1196502 h 1868731"/>
              <a:gd name="connsiteX6" fmla="*/ 4640060 w 5444092"/>
              <a:gd name="connsiteY6" fmla="*/ 1563481 h 1868731"/>
              <a:gd name="connsiteX7" fmla="*/ 5213384 w 5444092"/>
              <a:gd name="connsiteY7" fmla="*/ 1859288 h 1868731"/>
              <a:gd name="connsiteX8" fmla="*/ 288959 w 5444092"/>
              <a:gd name="connsiteY8" fmla="*/ 1802138 h 1868731"/>
              <a:gd name="connsiteX9" fmla="*/ 684712 w 5444092"/>
              <a:gd name="connsiteY9" fmla="*/ 1480299 h 1868731"/>
              <a:gd name="connsiteX0" fmla="*/ 684712 w 5444092"/>
              <a:gd name="connsiteY0" fmla="*/ 1342891 h 1731322"/>
              <a:gd name="connsiteX1" fmla="*/ 1563850 w 5444092"/>
              <a:gd name="connsiteY1" fmla="*/ 742816 h 1731322"/>
              <a:gd name="connsiteX2" fmla="*/ 2155859 w 5444092"/>
              <a:gd name="connsiteY2" fmla="*/ 159780 h 1731322"/>
              <a:gd name="connsiteX3" fmla="*/ 3027214 w 5444092"/>
              <a:gd name="connsiteY3" fmla="*/ 21461 h 1731322"/>
              <a:gd name="connsiteX4" fmla="*/ 3746534 w 5444092"/>
              <a:gd name="connsiteY4" fmla="*/ 531255 h 1731322"/>
              <a:gd name="connsiteX5" fmla="*/ 4204748 w 5444092"/>
              <a:gd name="connsiteY5" fmla="*/ 1059094 h 1731322"/>
              <a:gd name="connsiteX6" fmla="*/ 4640060 w 5444092"/>
              <a:gd name="connsiteY6" fmla="*/ 1426073 h 1731322"/>
              <a:gd name="connsiteX7" fmla="*/ 5213384 w 5444092"/>
              <a:gd name="connsiteY7" fmla="*/ 1721880 h 1731322"/>
              <a:gd name="connsiteX8" fmla="*/ 288959 w 5444092"/>
              <a:gd name="connsiteY8" fmla="*/ 1664730 h 1731322"/>
              <a:gd name="connsiteX9" fmla="*/ 684712 w 5444092"/>
              <a:gd name="connsiteY9" fmla="*/ 1342891 h 1731322"/>
              <a:gd name="connsiteX0" fmla="*/ 684712 w 5453412"/>
              <a:gd name="connsiteY0" fmla="*/ 1342891 h 1731322"/>
              <a:gd name="connsiteX1" fmla="*/ 1563850 w 5453412"/>
              <a:gd name="connsiteY1" fmla="*/ 742816 h 1731322"/>
              <a:gd name="connsiteX2" fmla="*/ 2155859 w 5453412"/>
              <a:gd name="connsiteY2" fmla="*/ 159780 h 1731322"/>
              <a:gd name="connsiteX3" fmla="*/ 3027214 w 5453412"/>
              <a:gd name="connsiteY3" fmla="*/ 21461 h 1731322"/>
              <a:gd name="connsiteX4" fmla="*/ 3746534 w 5453412"/>
              <a:gd name="connsiteY4" fmla="*/ 531255 h 1731322"/>
              <a:gd name="connsiteX5" fmla="*/ 4204748 w 5453412"/>
              <a:gd name="connsiteY5" fmla="*/ 1059094 h 1731322"/>
              <a:gd name="connsiteX6" fmla="*/ 4703533 w 5453412"/>
              <a:gd name="connsiteY6" fmla="*/ 1389216 h 1731322"/>
              <a:gd name="connsiteX7" fmla="*/ 5213384 w 5453412"/>
              <a:gd name="connsiteY7" fmla="*/ 1721880 h 1731322"/>
              <a:gd name="connsiteX8" fmla="*/ 288959 w 5453412"/>
              <a:gd name="connsiteY8" fmla="*/ 1664730 h 1731322"/>
              <a:gd name="connsiteX9" fmla="*/ 684712 w 5453412"/>
              <a:gd name="connsiteY9" fmla="*/ 1342891 h 1731322"/>
              <a:gd name="connsiteX0" fmla="*/ 684712 w 5451805"/>
              <a:gd name="connsiteY0" fmla="*/ 1342891 h 1731322"/>
              <a:gd name="connsiteX1" fmla="*/ 1563850 w 5451805"/>
              <a:gd name="connsiteY1" fmla="*/ 742816 h 1731322"/>
              <a:gd name="connsiteX2" fmla="*/ 2155859 w 5451805"/>
              <a:gd name="connsiteY2" fmla="*/ 159780 h 1731322"/>
              <a:gd name="connsiteX3" fmla="*/ 3027214 w 5451805"/>
              <a:gd name="connsiteY3" fmla="*/ 21461 h 1731322"/>
              <a:gd name="connsiteX4" fmla="*/ 3746534 w 5451805"/>
              <a:gd name="connsiteY4" fmla="*/ 531255 h 1731322"/>
              <a:gd name="connsiteX5" fmla="*/ 4275274 w 5451805"/>
              <a:gd name="connsiteY5" fmla="*/ 1022236 h 1731322"/>
              <a:gd name="connsiteX6" fmla="*/ 4703533 w 5451805"/>
              <a:gd name="connsiteY6" fmla="*/ 1389216 h 1731322"/>
              <a:gd name="connsiteX7" fmla="*/ 5213384 w 5451805"/>
              <a:gd name="connsiteY7" fmla="*/ 1721880 h 1731322"/>
              <a:gd name="connsiteX8" fmla="*/ 288959 w 5451805"/>
              <a:gd name="connsiteY8" fmla="*/ 1664730 h 1731322"/>
              <a:gd name="connsiteX9" fmla="*/ 684712 w 5451805"/>
              <a:gd name="connsiteY9" fmla="*/ 1342891 h 1731322"/>
              <a:gd name="connsiteX0" fmla="*/ 684712 w 5451805"/>
              <a:gd name="connsiteY0" fmla="*/ 1268392 h 1656823"/>
              <a:gd name="connsiteX1" fmla="*/ 1563850 w 5451805"/>
              <a:gd name="connsiteY1" fmla="*/ 668317 h 1656823"/>
              <a:gd name="connsiteX2" fmla="*/ 2155859 w 5451805"/>
              <a:gd name="connsiteY2" fmla="*/ 85281 h 1656823"/>
              <a:gd name="connsiteX3" fmla="*/ 3006056 w 5451805"/>
              <a:gd name="connsiteY3" fmla="*/ 41738 h 1656823"/>
              <a:gd name="connsiteX4" fmla="*/ 3746534 w 5451805"/>
              <a:gd name="connsiteY4" fmla="*/ 456756 h 1656823"/>
              <a:gd name="connsiteX5" fmla="*/ 4275274 w 5451805"/>
              <a:gd name="connsiteY5" fmla="*/ 947737 h 1656823"/>
              <a:gd name="connsiteX6" fmla="*/ 4703533 w 5451805"/>
              <a:gd name="connsiteY6" fmla="*/ 1314717 h 1656823"/>
              <a:gd name="connsiteX7" fmla="*/ 5213384 w 5451805"/>
              <a:gd name="connsiteY7" fmla="*/ 1647381 h 1656823"/>
              <a:gd name="connsiteX8" fmla="*/ 288959 w 5451805"/>
              <a:gd name="connsiteY8" fmla="*/ 1590231 h 1656823"/>
              <a:gd name="connsiteX9" fmla="*/ 684712 w 5451805"/>
              <a:gd name="connsiteY9" fmla="*/ 1268392 h 165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51805" h="1656823">
                <a:moveTo>
                  <a:pt x="684712" y="1268392"/>
                </a:moveTo>
                <a:cubicBezTo>
                  <a:pt x="897194" y="1114740"/>
                  <a:pt x="1270804" y="868342"/>
                  <a:pt x="1563850" y="668317"/>
                </a:cubicBezTo>
                <a:cubicBezTo>
                  <a:pt x="1809041" y="471132"/>
                  <a:pt x="1915492" y="189711"/>
                  <a:pt x="2155859" y="85281"/>
                </a:cubicBezTo>
                <a:cubicBezTo>
                  <a:pt x="2396226" y="-19149"/>
                  <a:pt x="2740944" y="-20174"/>
                  <a:pt x="3006056" y="41738"/>
                </a:cubicBezTo>
                <a:cubicBezTo>
                  <a:pt x="3271168" y="103650"/>
                  <a:pt x="3534998" y="305756"/>
                  <a:pt x="3746534" y="456756"/>
                </a:cubicBezTo>
                <a:cubicBezTo>
                  <a:pt x="3958070" y="607756"/>
                  <a:pt x="4115774" y="804744"/>
                  <a:pt x="4275274" y="947737"/>
                </a:cubicBezTo>
                <a:cubicBezTo>
                  <a:pt x="4434774" y="1090731"/>
                  <a:pt x="4547181" y="1198110"/>
                  <a:pt x="4703533" y="1314717"/>
                </a:cubicBezTo>
                <a:cubicBezTo>
                  <a:pt x="4859885" y="1431324"/>
                  <a:pt x="5915059" y="1625156"/>
                  <a:pt x="5213384" y="1647381"/>
                </a:cubicBezTo>
                <a:cubicBezTo>
                  <a:pt x="4511709" y="1669606"/>
                  <a:pt x="1043738" y="1653396"/>
                  <a:pt x="288959" y="1590231"/>
                </a:cubicBezTo>
                <a:cubicBezTo>
                  <a:pt x="-465820" y="1527066"/>
                  <a:pt x="472230" y="1422044"/>
                  <a:pt x="684712" y="1268392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ssy area with trees in it&#10;&#10;Description automatically generated with medium confidence">
            <a:extLst>
              <a:ext uri="{FF2B5EF4-FFF2-40B4-BE49-F238E27FC236}">
                <a16:creationId xmlns:a16="http://schemas.microsoft.com/office/drawing/2014/main" id="{1CB83FA2-388B-DA79-E553-D19563D16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35" y="-461727"/>
            <a:ext cx="6672417" cy="48744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Picture 45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25B94749-0931-A329-6787-D2237BD5C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061" y="3181775"/>
            <a:ext cx="4573701" cy="3341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2939BE2-2C83-4C0A-F302-98656731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064" y="3181775"/>
            <a:ext cx="4573701" cy="33404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27124A-262A-84CF-3865-DC2DFD685A77}"/>
              </a:ext>
            </a:extLst>
          </p:cNvPr>
          <p:cNvGrpSpPr/>
          <p:nvPr/>
        </p:nvGrpSpPr>
        <p:grpSpPr>
          <a:xfrm>
            <a:off x="-277849" y="-462500"/>
            <a:ext cx="9147402" cy="6985504"/>
            <a:chOff x="-277849" y="-462500"/>
            <a:chExt cx="9147402" cy="6985504"/>
          </a:xfrm>
        </p:grpSpPr>
        <p:pic>
          <p:nvPicPr>
            <p:cNvPr id="2" name="Picture 1" descr="A grassy area with trees in it&#10;&#10;Description automatically generated with medium confidence">
              <a:extLst>
                <a:ext uri="{FF2B5EF4-FFF2-40B4-BE49-F238E27FC236}">
                  <a16:creationId xmlns:a16="http://schemas.microsoft.com/office/drawing/2014/main" id="{605E9AA9-085A-B541-0BD9-A872CF784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643" y="-462500"/>
              <a:ext cx="6672417" cy="487440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grass, outdoor, sky, field&#10;&#10;Description automatically generated">
              <a:extLst>
                <a:ext uri="{FF2B5EF4-FFF2-40B4-BE49-F238E27FC236}">
                  <a16:creationId xmlns:a16="http://schemas.microsoft.com/office/drawing/2014/main" id="{B47F3546-FC17-5820-8752-EA5AECCC9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7849" y="3181775"/>
              <a:ext cx="4573701" cy="334122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DDFC1F4C-D4ED-89FE-4BBF-50F6BF846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852" y="3181775"/>
              <a:ext cx="4573701" cy="33404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84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477C4A3-08F6-6CB0-478E-7B6F27C3B8B7}"/>
              </a:ext>
            </a:extLst>
          </p:cNvPr>
          <p:cNvGrpSpPr/>
          <p:nvPr/>
        </p:nvGrpSpPr>
        <p:grpSpPr>
          <a:xfrm>
            <a:off x="-200455" y="-4321073"/>
            <a:ext cx="13367814" cy="9354931"/>
            <a:chOff x="-413345" y="-911894"/>
            <a:chExt cx="8202998" cy="5442438"/>
          </a:xfrm>
        </p:grpSpPr>
        <p:pic>
          <p:nvPicPr>
            <p:cNvPr id="5" name="Picture 4" descr="Scatter chart, qr code&#10;&#10;Description automatically generated">
              <a:extLst>
                <a:ext uri="{FF2B5EF4-FFF2-40B4-BE49-F238E27FC236}">
                  <a16:creationId xmlns:a16="http://schemas.microsoft.com/office/drawing/2014/main" id="{21C49709-0DF8-13DB-C421-76C99566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894" y="-911894"/>
              <a:ext cx="5027759" cy="5027759"/>
            </a:xfrm>
            <a:prstGeom prst="rect">
              <a:avLst/>
            </a:prstGeom>
          </p:spPr>
        </p:pic>
        <p:pic>
          <p:nvPicPr>
            <p:cNvPr id="2050" name="Picture 2" descr="QR code illustration, Template Mobile phone QR code, creative hand phone,  computer Network, hand, phone Icon png | PNGWing">
              <a:extLst>
                <a:ext uri="{FF2B5EF4-FFF2-40B4-BE49-F238E27FC236}">
                  <a16:creationId xmlns:a16="http://schemas.microsoft.com/office/drawing/2014/main" id="{A5721100-2603-FC96-74B0-F693E0FF6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022" l="4022" r="96739">
                          <a14:foregroundMark x1="13804" y1="81304" x2="13804" y2="81304"/>
                          <a14:foregroundMark x1="4239" y1="95761" x2="4239" y2="95761"/>
                          <a14:foregroundMark x1="95978" y1="51739" x2="95978" y2="51739"/>
                          <a14:foregroundMark x1="95978" y1="51196" x2="95978" y2="51196"/>
                          <a14:foregroundMark x1="95978" y1="59457" x2="79565" y2="57065"/>
                          <a14:foregroundMark x1="79565" y1="57065" x2="62174" y2="49239"/>
                          <a14:foregroundMark x1="62174" y1="49239" x2="66848" y2="45761"/>
                          <a14:foregroundMark x1="12935" y1="91196" x2="12935" y2="91196"/>
                          <a14:foregroundMark x1="12935" y1="91196" x2="9348" y2="85000"/>
                          <a14:foregroundMark x1="9348" y1="85000" x2="6739" y2="87283"/>
                          <a14:foregroundMark x1="2174" y1="98261" x2="761" y2="85978"/>
                          <a14:foregroundMark x1="761" y1="85978" x2="1957" y2="97065"/>
                          <a14:foregroundMark x1="1957" y1="97065" x2="9239" y2="99022"/>
                          <a14:foregroundMark x1="9239" y1="99022" x2="11957" y2="98913"/>
                          <a14:foregroundMark x1="51957" y1="59239" x2="50978" y2="45326"/>
                          <a14:foregroundMark x1="50978" y1="45326" x2="62609" y2="39783"/>
                          <a14:foregroundMark x1="62609" y1="39783" x2="81848" y2="39239"/>
                          <a14:foregroundMark x1="81848" y1="39239" x2="94130" y2="43370"/>
                          <a14:foregroundMark x1="94130" y1="43370" x2="96739" y2="54457"/>
                          <a14:foregroundMark x1="96739" y1="54457" x2="88043" y2="61848"/>
                          <a14:foregroundMark x1="88043" y1="61848" x2="61413" y2="59130"/>
                          <a14:foregroundMark x1="61413" y1="59130" x2="64022" y2="49239"/>
                          <a14:foregroundMark x1="64022" y1="49239" x2="71522" y2="54130"/>
                          <a14:foregroundMark x1="71522" y1="54130" x2="68261" y2="506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345" y="1601985"/>
              <a:ext cx="2928559" cy="2928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53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5" name="Group 4114">
            <a:extLst>
              <a:ext uri="{FF2B5EF4-FFF2-40B4-BE49-F238E27FC236}">
                <a16:creationId xmlns:a16="http://schemas.microsoft.com/office/drawing/2014/main" id="{DB661542-92B8-8E63-E769-51D98DF3EAA3}"/>
              </a:ext>
            </a:extLst>
          </p:cNvPr>
          <p:cNvGrpSpPr/>
          <p:nvPr/>
        </p:nvGrpSpPr>
        <p:grpSpPr>
          <a:xfrm>
            <a:off x="-922079" y="-310991"/>
            <a:ext cx="11287935" cy="6251739"/>
            <a:chOff x="-922079" y="-310991"/>
            <a:chExt cx="11287935" cy="625173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113" name="3D Model 4112" descr="Grass patch">
                  <a:extLst>
                    <a:ext uri="{FF2B5EF4-FFF2-40B4-BE49-F238E27FC236}">
                      <a16:creationId xmlns:a16="http://schemas.microsoft.com/office/drawing/2014/main" id="{8AB658C7-6BF8-687C-72C3-B96A6F76F1F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61325397"/>
                    </p:ext>
                  </p:extLst>
                </p:nvPr>
              </p:nvGraphicFramePr>
              <p:xfrm rot="20648580">
                <a:off x="2638021" y="2821272"/>
                <a:ext cx="4393896" cy="3119476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393896" cy="3119476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072133" ay="433099" az="8856363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5135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113" name="3D Model 4112" descr="Grass patch">
                  <a:extLst>
                    <a:ext uri="{FF2B5EF4-FFF2-40B4-BE49-F238E27FC236}">
                      <a16:creationId xmlns:a16="http://schemas.microsoft.com/office/drawing/2014/main" id="{8AB658C7-6BF8-687C-72C3-B96A6F76F1F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0648580">
                  <a:off x="2638021" y="2821272"/>
                  <a:ext cx="4393896" cy="3119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57976113"/>
                    </p:ext>
                  </p:extLst>
                </p:nvPr>
              </p:nvGraphicFramePr>
              <p:xfrm rot="20648580">
                <a:off x="1428789" y="2245440"/>
                <a:ext cx="3975430" cy="2758074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3975430" cy="2758074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355038" ay="-83119" az="-26438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135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0648580">
                  <a:off x="1428789" y="2245440"/>
                  <a:ext cx="3975430" cy="27580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FFD46D53-480E-B7FB-5D8C-B7AB9603B148}"/>
                </a:ext>
              </a:extLst>
            </p:cNvPr>
            <p:cNvSpPr/>
            <p:nvPr/>
          </p:nvSpPr>
          <p:spPr>
            <a:xfrm>
              <a:off x="-922079" y="2787513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2403B0-ABD3-81CA-1944-9ADF9566DACC}"/>
                </a:ext>
              </a:extLst>
            </p:cNvPr>
            <p:cNvSpPr/>
            <p:nvPr/>
          </p:nvSpPr>
          <p:spPr>
            <a:xfrm flipH="1">
              <a:off x="3243040" y="856832"/>
              <a:ext cx="2945226" cy="1198872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  <a:gd name="connsiteX0" fmla="*/ 574673 w 5484433"/>
                <a:gd name="connsiteY0" fmla="*/ 1459092 h 1869204"/>
                <a:gd name="connsiteX1" fmla="*/ 1489073 w 5484433"/>
                <a:gd name="connsiteY1" fmla="*/ 859017 h 1869204"/>
                <a:gd name="connsiteX2" fmla="*/ 2193923 w 5484433"/>
                <a:gd name="connsiteY2" fmla="*/ 297042 h 1869204"/>
                <a:gd name="connsiteX3" fmla="*/ 3051173 w 5484433"/>
                <a:gd name="connsiteY3" fmla="*/ 11292 h 1869204"/>
                <a:gd name="connsiteX4" fmla="*/ 3784598 w 5484433"/>
                <a:gd name="connsiteY4" fmla="*/ 668517 h 1869204"/>
                <a:gd name="connsiteX5" fmla="*/ 4137023 w 5484433"/>
                <a:gd name="connsiteY5" fmla="*/ 1354317 h 1869204"/>
                <a:gd name="connsiteX6" fmla="*/ 4678124 w 5484433"/>
                <a:gd name="connsiteY6" fmla="*/ 1563335 h 1869204"/>
                <a:gd name="connsiteX7" fmla="*/ 5251448 w 5484433"/>
                <a:gd name="connsiteY7" fmla="*/ 1859142 h 1869204"/>
                <a:gd name="connsiteX8" fmla="*/ 327023 w 5484433"/>
                <a:gd name="connsiteY8" fmla="*/ 1801992 h 1869204"/>
                <a:gd name="connsiteX9" fmla="*/ 574673 w 5484433"/>
                <a:gd name="connsiteY9" fmla="*/ 1459092 h 1869204"/>
                <a:gd name="connsiteX0" fmla="*/ 574673 w 5482156"/>
                <a:gd name="connsiteY0" fmla="*/ 1459092 h 1869204"/>
                <a:gd name="connsiteX1" fmla="*/ 1489073 w 5482156"/>
                <a:gd name="connsiteY1" fmla="*/ 859017 h 1869204"/>
                <a:gd name="connsiteX2" fmla="*/ 2193923 w 5482156"/>
                <a:gd name="connsiteY2" fmla="*/ 297042 h 1869204"/>
                <a:gd name="connsiteX3" fmla="*/ 3051173 w 5482156"/>
                <a:gd name="connsiteY3" fmla="*/ 11292 h 1869204"/>
                <a:gd name="connsiteX4" fmla="*/ 3784598 w 5482156"/>
                <a:gd name="connsiteY4" fmla="*/ 668517 h 1869204"/>
                <a:gd name="connsiteX5" fmla="*/ 4242812 w 5482156"/>
                <a:gd name="connsiteY5" fmla="*/ 1196356 h 1869204"/>
                <a:gd name="connsiteX6" fmla="*/ 4678124 w 5482156"/>
                <a:gd name="connsiteY6" fmla="*/ 1563335 h 1869204"/>
                <a:gd name="connsiteX7" fmla="*/ 5251448 w 5482156"/>
                <a:gd name="connsiteY7" fmla="*/ 1859142 h 1869204"/>
                <a:gd name="connsiteX8" fmla="*/ 327023 w 5482156"/>
                <a:gd name="connsiteY8" fmla="*/ 1801992 h 1869204"/>
                <a:gd name="connsiteX9" fmla="*/ 574673 w 5482156"/>
                <a:gd name="connsiteY9" fmla="*/ 1459092 h 1869204"/>
                <a:gd name="connsiteX0" fmla="*/ 681586 w 5440966"/>
                <a:gd name="connsiteY0" fmla="*/ 1480153 h 1868583"/>
                <a:gd name="connsiteX1" fmla="*/ 1447883 w 5440966"/>
                <a:gd name="connsiteY1" fmla="*/ 859017 h 1868583"/>
                <a:gd name="connsiteX2" fmla="*/ 2152733 w 5440966"/>
                <a:gd name="connsiteY2" fmla="*/ 297042 h 1868583"/>
                <a:gd name="connsiteX3" fmla="*/ 3009983 w 5440966"/>
                <a:gd name="connsiteY3" fmla="*/ 11292 h 1868583"/>
                <a:gd name="connsiteX4" fmla="*/ 3743408 w 5440966"/>
                <a:gd name="connsiteY4" fmla="*/ 668517 h 1868583"/>
                <a:gd name="connsiteX5" fmla="*/ 4201622 w 5440966"/>
                <a:gd name="connsiteY5" fmla="*/ 1196356 h 1868583"/>
                <a:gd name="connsiteX6" fmla="*/ 4636934 w 5440966"/>
                <a:gd name="connsiteY6" fmla="*/ 1563335 h 1868583"/>
                <a:gd name="connsiteX7" fmla="*/ 5210258 w 5440966"/>
                <a:gd name="connsiteY7" fmla="*/ 1859142 h 1868583"/>
                <a:gd name="connsiteX8" fmla="*/ 285833 w 5440966"/>
                <a:gd name="connsiteY8" fmla="*/ 1801992 h 1868583"/>
                <a:gd name="connsiteX9" fmla="*/ 681586 w 5440966"/>
                <a:gd name="connsiteY9" fmla="*/ 1480153 h 1868583"/>
                <a:gd name="connsiteX0" fmla="*/ 684712 w 5444092"/>
                <a:gd name="connsiteY0" fmla="*/ 1480299 h 1868731"/>
                <a:gd name="connsiteX1" fmla="*/ 1563850 w 5444092"/>
                <a:gd name="connsiteY1" fmla="*/ 880224 h 1868731"/>
                <a:gd name="connsiteX2" fmla="*/ 2155859 w 5444092"/>
                <a:gd name="connsiteY2" fmla="*/ 297188 h 1868731"/>
                <a:gd name="connsiteX3" fmla="*/ 3013109 w 5444092"/>
                <a:gd name="connsiteY3" fmla="*/ 11438 h 1868731"/>
                <a:gd name="connsiteX4" fmla="*/ 3746534 w 5444092"/>
                <a:gd name="connsiteY4" fmla="*/ 668663 h 1868731"/>
                <a:gd name="connsiteX5" fmla="*/ 4204748 w 5444092"/>
                <a:gd name="connsiteY5" fmla="*/ 1196502 h 1868731"/>
                <a:gd name="connsiteX6" fmla="*/ 4640060 w 5444092"/>
                <a:gd name="connsiteY6" fmla="*/ 1563481 h 1868731"/>
                <a:gd name="connsiteX7" fmla="*/ 5213384 w 5444092"/>
                <a:gd name="connsiteY7" fmla="*/ 1859288 h 1868731"/>
                <a:gd name="connsiteX8" fmla="*/ 288959 w 5444092"/>
                <a:gd name="connsiteY8" fmla="*/ 1802138 h 1868731"/>
                <a:gd name="connsiteX9" fmla="*/ 684712 w 5444092"/>
                <a:gd name="connsiteY9" fmla="*/ 1480299 h 1868731"/>
                <a:gd name="connsiteX0" fmla="*/ 684712 w 5444092"/>
                <a:gd name="connsiteY0" fmla="*/ 1342891 h 1731322"/>
                <a:gd name="connsiteX1" fmla="*/ 1563850 w 5444092"/>
                <a:gd name="connsiteY1" fmla="*/ 742816 h 1731322"/>
                <a:gd name="connsiteX2" fmla="*/ 2155859 w 5444092"/>
                <a:gd name="connsiteY2" fmla="*/ 159780 h 1731322"/>
                <a:gd name="connsiteX3" fmla="*/ 3027214 w 5444092"/>
                <a:gd name="connsiteY3" fmla="*/ 21461 h 1731322"/>
                <a:gd name="connsiteX4" fmla="*/ 3746534 w 5444092"/>
                <a:gd name="connsiteY4" fmla="*/ 531255 h 1731322"/>
                <a:gd name="connsiteX5" fmla="*/ 4204748 w 5444092"/>
                <a:gd name="connsiteY5" fmla="*/ 1059094 h 1731322"/>
                <a:gd name="connsiteX6" fmla="*/ 4640060 w 5444092"/>
                <a:gd name="connsiteY6" fmla="*/ 1426073 h 1731322"/>
                <a:gd name="connsiteX7" fmla="*/ 5213384 w 5444092"/>
                <a:gd name="connsiteY7" fmla="*/ 1721880 h 1731322"/>
                <a:gd name="connsiteX8" fmla="*/ 288959 w 5444092"/>
                <a:gd name="connsiteY8" fmla="*/ 1664730 h 1731322"/>
                <a:gd name="connsiteX9" fmla="*/ 684712 w 5444092"/>
                <a:gd name="connsiteY9" fmla="*/ 1342891 h 1731322"/>
                <a:gd name="connsiteX0" fmla="*/ 684712 w 5453412"/>
                <a:gd name="connsiteY0" fmla="*/ 1342891 h 1731322"/>
                <a:gd name="connsiteX1" fmla="*/ 1563850 w 5453412"/>
                <a:gd name="connsiteY1" fmla="*/ 742816 h 1731322"/>
                <a:gd name="connsiteX2" fmla="*/ 2155859 w 5453412"/>
                <a:gd name="connsiteY2" fmla="*/ 159780 h 1731322"/>
                <a:gd name="connsiteX3" fmla="*/ 3027214 w 5453412"/>
                <a:gd name="connsiteY3" fmla="*/ 21461 h 1731322"/>
                <a:gd name="connsiteX4" fmla="*/ 3746534 w 5453412"/>
                <a:gd name="connsiteY4" fmla="*/ 531255 h 1731322"/>
                <a:gd name="connsiteX5" fmla="*/ 4204748 w 5453412"/>
                <a:gd name="connsiteY5" fmla="*/ 1059094 h 1731322"/>
                <a:gd name="connsiteX6" fmla="*/ 4703533 w 5453412"/>
                <a:gd name="connsiteY6" fmla="*/ 1389216 h 1731322"/>
                <a:gd name="connsiteX7" fmla="*/ 5213384 w 5453412"/>
                <a:gd name="connsiteY7" fmla="*/ 1721880 h 1731322"/>
                <a:gd name="connsiteX8" fmla="*/ 288959 w 5453412"/>
                <a:gd name="connsiteY8" fmla="*/ 1664730 h 1731322"/>
                <a:gd name="connsiteX9" fmla="*/ 684712 w 5453412"/>
                <a:gd name="connsiteY9" fmla="*/ 1342891 h 1731322"/>
                <a:gd name="connsiteX0" fmla="*/ 684712 w 5451805"/>
                <a:gd name="connsiteY0" fmla="*/ 1342891 h 1731322"/>
                <a:gd name="connsiteX1" fmla="*/ 1563850 w 5451805"/>
                <a:gd name="connsiteY1" fmla="*/ 742816 h 1731322"/>
                <a:gd name="connsiteX2" fmla="*/ 2155859 w 5451805"/>
                <a:gd name="connsiteY2" fmla="*/ 159780 h 1731322"/>
                <a:gd name="connsiteX3" fmla="*/ 3027214 w 5451805"/>
                <a:gd name="connsiteY3" fmla="*/ 21461 h 1731322"/>
                <a:gd name="connsiteX4" fmla="*/ 3746534 w 5451805"/>
                <a:gd name="connsiteY4" fmla="*/ 531255 h 1731322"/>
                <a:gd name="connsiteX5" fmla="*/ 4275274 w 5451805"/>
                <a:gd name="connsiteY5" fmla="*/ 1022236 h 1731322"/>
                <a:gd name="connsiteX6" fmla="*/ 4703533 w 5451805"/>
                <a:gd name="connsiteY6" fmla="*/ 1389216 h 1731322"/>
                <a:gd name="connsiteX7" fmla="*/ 5213384 w 5451805"/>
                <a:gd name="connsiteY7" fmla="*/ 1721880 h 1731322"/>
                <a:gd name="connsiteX8" fmla="*/ 288959 w 5451805"/>
                <a:gd name="connsiteY8" fmla="*/ 1664730 h 1731322"/>
                <a:gd name="connsiteX9" fmla="*/ 684712 w 5451805"/>
                <a:gd name="connsiteY9" fmla="*/ 1342891 h 1731322"/>
                <a:gd name="connsiteX0" fmla="*/ 684712 w 5451805"/>
                <a:gd name="connsiteY0" fmla="*/ 1268392 h 1656823"/>
                <a:gd name="connsiteX1" fmla="*/ 1563850 w 5451805"/>
                <a:gd name="connsiteY1" fmla="*/ 668317 h 1656823"/>
                <a:gd name="connsiteX2" fmla="*/ 2155859 w 5451805"/>
                <a:gd name="connsiteY2" fmla="*/ 85281 h 1656823"/>
                <a:gd name="connsiteX3" fmla="*/ 3006056 w 5451805"/>
                <a:gd name="connsiteY3" fmla="*/ 41738 h 1656823"/>
                <a:gd name="connsiteX4" fmla="*/ 3746534 w 5451805"/>
                <a:gd name="connsiteY4" fmla="*/ 456756 h 1656823"/>
                <a:gd name="connsiteX5" fmla="*/ 4275274 w 5451805"/>
                <a:gd name="connsiteY5" fmla="*/ 947737 h 1656823"/>
                <a:gd name="connsiteX6" fmla="*/ 4703533 w 5451805"/>
                <a:gd name="connsiteY6" fmla="*/ 1314717 h 1656823"/>
                <a:gd name="connsiteX7" fmla="*/ 5213384 w 5451805"/>
                <a:gd name="connsiteY7" fmla="*/ 1647381 h 1656823"/>
                <a:gd name="connsiteX8" fmla="*/ 288959 w 5451805"/>
                <a:gd name="connsiteY8" fmla="*/ 1590231 h 1656823"/>
                <a:gd name="connsiteX9" fmla="*/ 684712 w 5451805"/>
                <a:gd name="connsiteY9" fmla="*/ 1268392 h 165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1805" h="1656823">
                  <a:moveTo>
                    <a:pt x="684712" y="1268392"/>
                  </a:moveTo>
                  <a:cubicBezTo>
                    <a:pt x="897194" y="1114740"/>
                    <a:pt x="1270804" y="868342"/>
                    <a:pt x="1563850" y="668317"/>
                  </a:cubicBezTo>
                  <a:cubicBezTo>
                    <a:pt x="1809041" y="471132"/>
                    <a:pt x="1915492" y="189711"/>
                    <a:pt x="2155859" y="85281"/>
                  </a:cubicBezTo>
                  <a:cubicBezTo>
                    <a:pt x="2396226" y="-19149"/>
                    <a:pt x="2740944" y="-20174"/>
                    <a:pt x="3006056" y="41738"/>
                  </a:cubicBezTo>
                  <a:cubicBezTo>
                    <a:pt x="3271168" y="103650"/>
                    <a:pt x="3534998" y="305756"/>
                    <a:pt x="3746534" y="456756"/>
                  </a:cubicBezTo>
                  <a:cubicBezTo>
                    <a:pt x="3958070" y="607756"/>
                    <a:pt x="4115774" y="804744"/>
                    <a:pt x="4275274" y="947737"/>
                  </a:cubicBezTo>
                  <a:cubicBezTo>
                    <a:pt x="4434774" y="1090731"/>
                    <a:pt x="4547181" y="1198110"/>
                    <a:pt x="4703533" y="1314717"/>
                  </a:cubicBezTo>
                  <a:cubicBezTo>
                    <a:pt x="4859885" y="1431324"/>
                    <a:pt x="5915059" y="1625156"/>
                    <a:pt x="5213384" y="1647381"/>
                  </a:cubicBezTo>
                  <a:cubicBezTo>
                    <a:pt x="4511709" y="1669606"/>
                    <a:pt x="1043738" y="1653396"/>
                    <a:pt x="288959" y="1590231"/>
                  </a:cubicBezTo>
                  <a:cubicBezTo>
                    <a:pt x="-465820" y="1527066"/>
                    <a:pt x="472230" y="1422044"/>
                    <a:pt x="684712" y="12683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08515315"/>
                    </p:ext>
                  </p:extLst>
                </p:nvPr>
              </p:nvGraphicFramePr>
              <p:xfrm rot="20648580">
                <a:off x="3710441" y="1962011"/>
                <a:ext cx="4241729" cy="3328711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241729" cy="3328711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27057" ay="-514709" az="-323164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1357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648580">
                  <a:off x="3710441" y="1962011"/>
                  <a:ext cx="4241729" cy="332871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F856BD52-1CA0-7F1B-05B9-FCD05787692B}"/>
                </a:ext>
              </a:extLst>
            </p:cNvPr>
            <p:cNvSpPr/>
            <p:nvPr/>
          </p:nvSpPr>
          <p:spPr>
            <a:xfrm>
              <a:off x="4178042" y="2083832"/>
              <a:ext cx="1155210" cy="202816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7027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7027" y="10000"/>
                  </a:lnTo>
                  <a:lnTo>
                    <a:pt x="3128" y="10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6" name="Plus Sign 45">
              <a:extLst>
                <a:ext uri="{FF2B5EF4-FFF2-40B4-BE49-F238E27FC236}">
                  <a16:creationId xmlns:a16="http://schemas.microsoft.com/office/drawing/2014/main" id="{0B2CECB2-8E1D-1270-CD22-EE47F1B76999}"/>
                </a:ext>
              </a:extLst>
            </p:cNvPr>
            <p:cNvSpPr/>
            <p:nvPr/>
          </p:nvSpPr>
          <p:spPr>
            <a:xfrm>
              <a:off x="5333252" y="2083832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47" name="Minus Sign 46">
              <a:extLst>
                <a:ext uri="{FF2B5EF4-FFF2-40B4-BE49-F238E27FC236}">
                  <a16:creationId xmlns:a16="http://schemas.microsoft.com/office/drawing/2014/main" id="{3707A99F-912E-F44A-51AD-59F97C12CDC9}"/>
                </a:ext>
              </a:extLst>
            </p:cNvPr>
            <p:cNvSpPr/>
            <p:nvPr/>
          </p:nvSpPr>
          <p:spPr>
            <a:xfrm>
              <a:off x="4937139" y="3972051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3BE258-26AA-E386-A31F-CE54F11F72A1}"/>
                </a:ext>
              </a:extLst>
            </p:cNvPr>
            <p:cNvSpPr/>
            <p:nvPr/>
          </p:nvSpPr>
          <p:spPr>
            <a:xfrm rot="4765842">
              <a:off x="3231934" y="2821552"/>
              <a:ext cx="1993591" cy="618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Gas fluxes</a:t>
              </a:r>
            </a:p>
          </p:txBody>
        </p:sp>
        <p:pic>
          <p:nvPicPr>
            <p:cNvPr id="53" name="Graphic 52" descr="Windy with solid fill">
              <a:extLst>
                <a:ext uri="{FF2B5EF4-FFF2-40B4-BE49-F238E27FC236}">
                  <a16:creationId xmlns:a16="http://schemas.microsoft.com/office/drawing/2014/main" id="{397AEAE1-302D-9412-F7A7-061B6F82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3752151" y="2048123"/>
              <a:ext cx="506503" cy="483870"/>
            </a:xfrm>
            <a:prstGeom prst="rect">
              <a:avLst/>
            </a:prstGeom>
          </p:spPr>
        </p:pic>
        <p:sp>
          <p:nvSpPr>
            <p:cNvPr id="30" name="Flowchart: Manual Input 20">
              <a:extLst>
                <a:ext uri="{FF2B5EF4-FFF2-40B4-BE49-F238E27FC236}">
                  <a16:creationId xmlns:a16="http://schemas.microsoft.com/office/drawing/2014/main" id="{76BE9B79-2815-8679-4469-D4604ADB51EE}"/>
                </a:ext>
              </a:extLst>
            </p:cNvPr>
            <p:cNvSpPr/>
            <p:nvPr/>
          </p:nvSpPr>
          <p:spPr>
            <a:xfrm rot="10800000" flipH="1" flipV="1">
              <a:off x="5066808" y="3261880"/>
              <a:ext cx="3005568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5" name="Minus Sign 44">
              <a:extLst>
                <a:ext uri="{FF2B5EF4-FFF2-40B4-BE49-F238E27FC236}">
                  <a16:creationId xmlns:a16="http://schemas.microsoft.com/office/drawing/2014/main" id="{9CE8D24E-69B6-072E-A4D6-59A964D5B2DE}"/>
                </a:ext>
              </a:extLst>
            </p:cNvPr>
            <p:cNvSpPr/>
            <p:nvPr/>
          </p:nvSpPr>
          <p:spPr>
            <a:xfrm>
              <a:off x="5202513" y="4334952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49" name="Graphic 48" descr="Chemicals outline">
              <a:extLst>
                <a:ext uri="{FF2B5EF4-FFF2-40B4-BE49-F238E27FC236}">
                  <a16:creationId xmlns:a16="http://schemas.microsoft.com/office/drawing/2014/main" id="{8F200E05-EC7F-0F73-E3F0-1AB3AF5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8309564">
              <a:off x="7443540" y="2507866"/>
              <a:ext cx="653009" cy="683553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8D8F3D-0175-4EE7-39C8-5C5768C89CC7}"/>
                </a:ext>
              </a:extLst>
            </p:cNvPr>
            <p:cNvSpPr/>
            <p:nvPr/>
          </p:nvSpPr>
          <p:spPr>
            <a:xfrm rot="20192646">
              <a:off x="5190190" y="3228100"/>
              <a:ext cx="2580941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Nutrient Richness</a:t>
              </a:r>
            </a:p>
          </p:txBody>
        </p:sp>
        <p:sp>
          <p:nvSpPr>
            <p:cNvPr id="33" name="Flowchart: Manual Input 20">
              <a:extLst>
                <a:ext uri="{FF2B5EF4-FFF2-40B4-BE49-F238E27FC236}">
                  <a16:creationId xmlns:a16="http://schemas.microsoft.com/office/drawing/2014/main" id="{B64A9CFB-9105-E3E6-E04B-9734AF6C57E9}"/>
                </a:ext>
              </a:extLst>
            </p:cNvPr>
            <p:cNvSpPr/>
            <p:nvPr/>
          </p:nvSpPr>
          <p:spPr>
            <a:xfrm rot="10800000" flipV="1">
              <a:off x="1400143" y="3269336"/>
              <a:ext cx="3003545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40" name="Graphic 39" descr="Deciduous tree with solid fill">
              <a:extLst>
                <a:ext uri="{FF2B5EF4-FFF2-40B4-BE49-F238E27FC236}">
                  <a16:creationId xmlns:a16="http://schemas.microsoft.com/office/drawing/2014/main" id="{BDE50946-570C-7063-DAAA-5D1CA5D8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937" y="2649182"/>
              <a:ext cx="456231" cy="477572"/>
            </a:xfrm>
            <a:prstGeom prst="rect">
              <a:avLst/>
            </a:prstGeom>
          </p:spPr>
        </p:pic>
        <p:sp>
          <p:nvSpPr>
            <p:cNvPr id="43" name="Minus Sign 42">
              <a:extLst>
                <a:ext uri="{FF2B5EF4-FFF2-40B4-BE49-F238E27FC236}">
                  <a16:creationId xmlns:a16="http://schemas.microsoft.com/office/drawing/2014/main" id="{42ACBC61-E11C-D22C-24BE-D33B4AFA33FE}"/>
                </a:ext>
              </a:extLst>
            </p:cNvPr>
            <p:cNvSpPr/>
            <p:nvPr/>
          </p:nvSpPr>
          <p:spPr>
            <a:xfrm>
              <a:off x="4076094" y="4342407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0FB645-6C87-B06C-F394-7F1A91D1D0D5}"/>
                </a:ext>
              </a:extLst>
            </p:cNvPr>
            <p:cNvSpPr/>
            <p:nvPr/>
          </p:nvSpPr>
          <p:spPr>
            <a:xfrm rot="1386725">
              <a:off x="1504138" y="3236095"/>
              <a:ext cx="3108486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Functional Diversity</a:t>
              </a: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0EC8D85-A72C-3ED5-9D03-6B7B5F43B0FA}"/>
                </a:ext>
              </a:extLst>
            </p:cNvPr>
            <p:cNvSpPr/>
            <p:nvPr/>
          </p:nvSpPr>
          <p:spPr>
            <a:xfrm flipH="1">
              <a:off x="7413106" y="2783198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25F5938-D8A5-2F2B-4741-15CF5B198953}"/>
                </a:ext>
              </a:extLst>
            </p:cNvPr>
            <p:cNvSpPr/>
            <p:nvPr/>
          </p:nvSpPr>
          <p:spPr>
            <a:xfrm>
              <a:off x="-479797" y="3734714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8FF59C-6514-8013-A2BE-D71BC1A105D3}"/>
                </a:ext>
              </a:extLst>
            </p:cNvPr>
            <p:cNvSpPr/>
            <p:nvPr/>
          </p:nvSpPr>
          <p:spPr>
            <a:xfrm>
              <a:off x="56440" y="346536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B6FB67D-0DD9-AA38-0951-A9B0158EDB9F}"/>
                </a:ext>
              </a:extLst>
            </p:cNvPr>
            <p:cNvSpPr/>
            <p:nvPr/>
          </p:nvSpPr>
          <p:spPr>
            <a:xfrm flipH="1">
              <a:off x="437466" y="380201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B7F09E3-223C-99DB-DF2C-DA3A3B707512}"/>
                </a:ext>
              </a:extLst>
            </p:cNvPr>
            <p:cNvSpPr/>
            <p:nvPr/>
          </p:nvSpPr>
          <p:spPr>
            <a:xfrm flipH="1">
              <a:off x="216168" y="314870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BE38F1B-902C-1DBD-D579-5D9CEFD507BA}"/>
                </a:ext>
              </a:extLst>
            </p:cNvPr>
            <p:cNvSpPr/>
            <p:nvPr/>
          </p:nvSpPr>
          <p:spPr>
            <a:xfrm>
              <a:off x="3850332" y="172452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81160F-FC4E-98D7-9333-F4B3E84E30F6}"/>
                </a:ext>
              </a:extLst>
            </p:cNvPr>
            <p:cNvSpPr/>
            <p:nvPr/>
          </p:nvSpPr>
          <p:spPr>
            <a:xfrm>
              <a:off x="4386569" y="145517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92C9CB-DD86-D43C-3DAB-D104AA3D5DC4}"/>
                </a:ext>
              </a:extLst>
            </p:cNvPr>
            <p:cNvSpPr/>
            <p:nvPr/>
          </p:nvSpPr>
          <p:spPr>
            <a:xfrm flipH="1">
              <a:off x="4767595" y="1791819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F88240-B521-C04E-E3D3-5F71D692E9B3}"/>
                </a:ext>
              </a:extLst>
            </p:cNvPr>
            <p:cNvSpPr/>
            <p:nvPr/>
          </p:nvSpPr>
          <p:spPr>
            <a:xfrm flipH="1">
              <a:off x="4269737" y="108845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07E16D-A108-55B4-9F37-11062CA4419F}"/>
                </a:ext>
              </a:extLst>
            </p:cNvPr>
            <p:cNvSpPr/>
            <p:nvPr/>
          </p:nvSpPr>
          <p:spPr>
            <a:xfrm>
              <a:off x="8061002" y="386648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7FD886-3399-4DEA-5ACF-1CCA962CFC2A}"/>
                </a:ext>
              </a:extLst>
            </p:cNvPr>
            <p:cNvSpPr/>
            <p:nvPr/>
          </p:nvSpPr>
          <p:spPr>
            <a:xfrm>
              <a:off x="8597239" y="359713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A495FCC-8FB2-2DCA-23B8-CA688C9DCC45}"/>
                </a:ext>
              </a:extLst>
            </p:cNvPr>
            <p:cNvSpPr/>
            <p:nvPr/>
          </p:nvSpPr>
          <p:spPr>
            <a:xfrm flipH="1">
              <a:off x="8978265" y="393378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6BA58BF-5DD8-26B8-A77C-8D296EC86058}"/>
                </a:ext>
              </a:extLst>
            </p:cNvPr>
            <p:cNvSpPr/>
            <p:nvPr/>
          </p:nvSpPr>
          <p:spPr>
            <a:xfrm flipH="1">
              <a:off x="8480407" y="323042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AC779EB6-A8E3-F9F0-A16F-F3ABF6C3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7" y="1584584"/>
              <a:ext cx="584745" cy="1624290"/>
            </a:xfrm>
            <a:prstGeom prst="rect">
              <a:avLst/>
            </a:prstGeom>
          </p:spPr>
        </p:pic>
        <p:pic>
          <p:nvPicPr>
            <p:cNvPr id="26" name="Picture 25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11EA7829-9EEB-F0AF-0801-856085FC4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41" y="3039229"/>
              <a:ext cx="912305" cy="729662"/>
            </a:xfrm>
            <a:prstGeom prst="rect">
              <a:avLst/>
            </a:prstGeom>
          </p:spPr>
        </p:pic>
        <p:pic>
          <p:nvPicPr>
            <p:cNvPr id="31" name="Picture 30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647396A7-9CC6-BD08-85A0-8CBA2E11B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-709675" y="2431474"/>
              <a:ext cx="1351817" cy="1463399"/>
            </a:xfrm>
            <a:prstGeom prst="rect">
              <a:avLst/>
            </a:prstGeom>
          </p:spPr>
        </p:pic>
        <p:pic>
          <p:nvPicPr>
            <p:cNvPr id="39" name="Picture 3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35C387D6-F87D-925A-89ED-7A61ECFA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93727" y="3759748"/>
              <a:ext cx="282000" cy="376000"/>
            </a:xfrm>
            <a:prstGeom prst="rect">
              <a:avLst/>
            </a:prstGeom>
          </p:spPr>
        </p:pic>
        <p:pic>
          <p:nvPicPr>
            <p:cNvPr id="48" name="Picture 4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D7E26E4D-6100-CF7F-D432-F6BE1B3F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53022" y="3664001"/>
              <a:ext cx="282000" cy="376000"/>
            </a:xfrm>
            <a:prstGeom prst="rect">
              <a:avLst/>
            </a:prstGeom>
          </p:spPr>
        </p:pic>
        <p:pic>
          <p:nvPicPr>
            <p:cNvPr id="52" name="Picture 5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63EFEF00-A18F-1860-04B4-5F6968156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93" y="3742107"/>
              <a:ext cx="549854" cy="295668"/>
            </a:xfrm>
            <a:prstGeom prst="rect">
              <a:avLst/>
            </a:prstGeom>
          </p:spPr>
        </p:pic>
        <p:pic>
          <p:nvPicPr>
            <p:cNvPr id="54" name="Picture 53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C3EB3B68-70C2-EBA7-ABED-29517C0C3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9966" y="3694744"/>
              <a:ext cx="549854" cy="295668"/>
            </a:xfrm>
            <a:prstGeom prst="rect">
              <a:avLst/>
            </a:prstGeom>
          </p:spPr>
        </p:pic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5BC718F7-B6F1-A3B7-1B1F-9E1DB670ABFD}"/>
                </a:ext>
              </a:extLst>
            </p:cNvPr>
            <p:cNvSpPr/>
            <p:nvPr/>
          </p:nvSpPr>
          <p:spPr>
            <a:xfrm>
              <a:off x="7165201" y="4082317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74D1407-3D08-0193-8C4D-3DD7FAC2DAC1}"/>
                </a:ext>
              </a:extLst>
            </p:cNvPr>
            <p:cNvSpPr/>
            <p:nvPr/>
          </p:nvSpPr>
          <p:spPr>
            <a:xfrm>
              <a:off x="8037923" y="381020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D9D5834-DAB9-7A33-F9A6-A401AD12593B}"/>
                </a:ext>
              </a:extLst>
            </p:cNvPr>
            <p:cNvSpPr/>
            <p:nvPr/>
          </p:nvSpPr>
          <p:spPr>
            <a:xfrm>
              <a:off x="8574160" y="3540852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38F3E5-47EC-5FDC-B7B7-26121DA7164D}"/>
                </a:ext>
              </a:extLst>
            </p:cNvPr>
            <p:cNvSpPr/>
            <p:nvPr/>
          </p:nvSpPr>
          <p:spPr>
            <a:xfrm flipH="1">
              <a:off x="8955186" y="387750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CBE8A7D-ACFB-AE3D-8581-E43FF6A75E92}"/>
                </a:ext>
              </a:extLst>
            </p:cNvPr>
            <p:cNvSpPr/>
            <p:nvPr/>
          </p:nvSpPr>
          <p:spPr>
            <a:xfrm flipH="1">
              <a:off x="8733888" y="322419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67993CC2-70F7-8A7F-2CD2-C1C59C01A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657" y="2211383"/>
              <a:ext cx="584745" cy="1624290"/>
            </a:xfrm>
            <a:prstGeom prst="rect">
              <a:avLst/>
            </a:prstGeom>
          </p:spPr>
        </p:pic>
        <p:pic>
          <p:nvPicPr>
            <p:cNvPr id="62" name="Picture 61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78E2CB9B-AA07-5A98-27C2-A3EE1B14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0115" y="2144045"/>
              <a:ext cx="912305" cy="729662"/>
            </a:xfrm>
            <a:prstGeom prst="rect">
              <a:avLst/>
            </a:prstGeom>
          </p:spPr>
        </p:pic>
        <p:pic>
          <p:nvPicPr>
            <p:cNvPr id="63" name="Picture 6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F7AD7212-FA2C-7B8E-FE59-236711057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8924754" y="2402689"/>
              <a:ext cx="1351817" cy="1463399"/>
            </a:xfrm>
            <a:prstGeom prst="rect">
              <a:avLst/>
            </a:prstGeom>
          </p:spPr>
        </p:pic>
        <p:pic>
          <p:nvPicPr>
            <p:cNvPr id="4096" name="Picture 4095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812B6C35-B906-BEA2-F0F7-CF5B4900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942196" y="3714123"/>
              <a:ext cx="282000" cy="376000"/>
            </a:xfrm>
            <a:prstGeom prst="rect">
              <a:avLst/>
            </a:prstGeom>
          </p:spPr>
        </p:pic>
        <p:pic>
          <p:nvPicPr>
            <p:cNvPr id="4097" name="Picture 409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B33431E-ADB6-F225-41AE-23310F979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92768" y="3738212"/>
              <a:ext cx="282000" cy="376000"/>
            </a:xfrm>
            <a:prstGeom prst="rect">
              <a:avLst/>
            </a:prstGeom>
          </p:spPr>
        </p:pic>
        <p:pic>
          <p:nvPicPr>
            <p:cNvPr id="4101" name="Picture 410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F309FA6-4DF4-5C67-1065-1BE6F987B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2883" y="3664001"/>
              <a:ext cx="549854" cy="295668"/>
            </a:xfrm>
            <a:prstGeom prst="rect">
              <a:avLst/>
            </a:prstGeom>
          </p:spPr>
        </p:pic>
        <p:pic>
          <p:nvPicPr>
            <p:cNvPr id="4102" name="Picture 410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5521841-8307-7085-F348-0802A9074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100" y="3770231"/>
              <a:ext cx="549854" cy="295668"/>
            </a:xfrm>
            <a:prstGeom prst="rect">
              <a:avLst/>
            </a:prstGeom>
          </p:spPr>
        </p:pic>
        <p:pic>
          <p:nvPicPr>
            <p:cNvPr id="4103" name="Picture 410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D878ABBD-2813-2451-A708-8BBC4B716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4173049" y="-310991"/>
              <a:ext cx="1351817" cy="1463399"/>
            </a:xfrm>
            <a:prstGeom prst="rect">
              <a:avLst/>
            </a:prstGeom>
          </p:spPr>
        </p:pic>
        <p:pic>
          <p:nvPicPr>
            <p:cNvPr id="4104" name="Picture 4103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40B0E8D3-ECF7-9DE9-B26B-7E5ECCF6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494" y="196681"/>
              <a:ext cx="584745" cy="1624290"/>
            </a:xfrm>
            <a:prstGeom prst="rect">
              <a:avLst/>
            </a:prstGeom>
          </p:spPr>
        </p:pic>
        <p:pic>
          <p:nvPicPr>
            <p:cNvPr id="4105" name="Picture 4104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8D211B6C-CFEA-51E8-256A-6625A0C4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412" y="786913"/>
              <a:ext cx="912305" cy="729662"/>
            </a:xfrm>
            <a:prstGeom prst="rect">
              <a:avLst/>
            </a:prstGeom>
          </p:spPr>
        </p:pic>
        <p:sp>
          <p:nvSpPr>
            <p:cNvPr id="4106" name="Plus Sign 4105">
              <a:extLst>
                <a:ext uri="{FF2B5EF4-FFF2-40B4-BE49-F238E27FC236}">
                  <a16:creationId xmlns:a16="http://schemas.microsoft.com/office/drawing/2014/main" id="{64D3E670-2405-5495-A691-9964C47E1B7D}"/>
                </a:ext>
              </a:extLst>
            </p:cNvPr>
            <p:cNvSpPr/>
            <p:nvPr/>
          </p:nvSpPr>
          <p:spPr>
            <a:xfrm>
              <a:off x="2077166" y="4083878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4107" name="Picture 410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CBC2AC3-8D73-767B-8A06-7C7704D0E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42677" y="937490"/>
              <a:ext cx="272267" cy="363023"/>
            </a:xfrm>
            <a:prstGeom prst="rect">
              <a:avLst/>
            </a:prstGeom>
          </p:spPr>
        </p:pic>
        <p:pic>
          <p:nvPicPr>
            <p:cNvPr id="4108" name="Picture 410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0BD331EE-E6EF-14A9-4A80-94CF37E9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743" y="1434643"/>
              <a:ext cx="549854" cy="295668"/>
            </a:xfrm>
            <a:prstGeom prst="rect">
              <a:avLst/>
            </a:prstGeom>
          </p:spPr>
        </p:pic>
        <p:pic>
          <p:nvPicPr>
            <p:cNvPr id="4109" name="Picture 410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D54FC40-81DE-F42E-8B82-76A544F6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19524" y="1603819"/>
              <a:ext cx="282000" cy="376000"/>
            </a:xfrm>
            <a:prstGeom prst="rect">
              <a:avLst/>
            </a:prstGeom>
          </p:spPr>
        </p:pic>
        <p:pic>
          <p:nvPicPr>
            <p:cNvPr id="4110" name="Picture 4109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F9928B98-5C27-594A-29F6-BD9C4923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062" y="1548311"/>
              <a:ext cx="549854" cy="295668"/>
            </a:xfrm>
            <a:prstGeom prst="rect">
              <a:avLst/>
            </a:prstGeom>
          </p:spPr>
        </p:pic>
        <p:pic>
          <p:nvPicPr>
            <p:cNvPr id="4111" name="Picture 411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48C254D-33C4-4978-B7AF-5C3BAD4E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5818" y="1690675"/>
              <a:ext cx="282000" cy="3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43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2343D5-E7AC-CE29-C93B-98B589448FE5}"/>
              </a:ext>
            </a:extLst>
          </p:cNvPr>
          <p:cNvGrpSpPr/>
          <p:nvPr/>
        </p:nvGrpSpPr>
        <p:grpSpPr>
          <a:xfrm>
            <a:off x="-922079" y="-310991"/>
            <a:ext cx="11287935" cy="4976616"/>
            <a:chOff x="-922079" y="-310991"/>
            <a:chExt cx="11287935" cy="497661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193A2C6D-6931-B921-6C1B-3FAB7E6EAA7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88947689"/>
                    </p:ext>
                  </p:extLst>
                </p:nvPr>
              </p:nvGraphicFramePr>
              <p:xfrm rot="21250106">
                <a:off x="1973122" y="3109464"/>
                <a:ext cx="3563824" cy="1530069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3563824" cy="1530069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0257" ay="-2210098" az="-149026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392495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193A2C6D-6931-B921-6C1B-3FAB7E6EAA7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1250106">
                  <a:off x="1973122" y="3109464"/>
                  <a:ext cx="3563824" cy="1530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 descr="Grass patch">
                  <a:extLst>
                    <a:ext uri="{FF2B5EF4-FFF2-40B4-BE49-F238E27FC236}">
                      <a16:creationId xmlns:a16="http://schemas.microsoft.com/office/drawing/2014/main" id="{FB967373-F102-BD9C-A616-73EB771698F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56953585"/>
                    </p:ext>
                  </p:extLst>
                </p:nvPr>
              </p:nvGraphicFramePr>
              <p:xfrm rot="21250106">
                <a:off x="965618" y="1686006"/>
                <a:ext cx="3310284" cy="1727806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3310284" cy="1727806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55924" ay="1876364" az="957118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89160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 descr="Grass patch">
                  <a:extLst>
                    <a:ext uri="{FF2B5EF4-FFF2-40B4-BE49-F238E27FC236}">
                      <a16:creationId xmlns:a16="http://schemas.microsoft.com/office/drawing/2014/main" id="{FB967373-F102-BD9C-A616-73EB771698F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250106">
                  <a:off x="965618" y="1686006"/>
                  <a:ext cx="3310284" cy="1727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40905259"/>
                    </p:ext>
                  </p:extLst>
                </p:nvPr>
              </p:nvGraphicFramePr>
              <p:xfrm rot="21250106">
                <a:off x="4881476" y="2007830"/>
                <a:ext cx="3370575" cy="1759275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3370575" cy="1759275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55924" ay="1876364" az="957118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39624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250106">
                  <a:off x="4881476" y="2007830"/>
                  <a:ext cx="3370575" cy="17592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FFD46D53-480E-B7FB-5D8C-B7AB9603B148}"/>
                </a:ext>
              </a:extLst>
            </p:cNvPr>
            <p:cNvSpPr/>
            <p:nvPr/>
          </p:nvSpPr>
          <p:spPr>
            <a:xfrm>
              <a:off x="-922079" y="2787513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2403B0-ABD3-81CA-1944-9ADF9566DACC}"/>
                </a:ext>
              </a:extLst>
            </p:cNvPr>
            <p:cNvSpPr/>
            <p:nvPr/>
          </p:nvSpPr>
          <p:spPr>
            <a:xfrm flipH="1">
              <a:off x="3243040" y="856832"/>
              <a:ext cx="2945226" cy="1198872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  <a:gd name="connsiteX0" fmla="*/ 574673 w 5484433"/>
                <a:gd name="connsiteY0" fmla="*/ 1459092 h 1869204"/>
                <a:gd name="connsiteX1" fmla="*/ 1489073 w 5484433"/>
                <a:gd name="connsiteY1" fmla="*/ 859017 h 1869204"/>
                <a:gd name="connsiteX2" fmla="*/ 2193923 w 5484433"/>
                <a:gd name="connsiteY2" fmla="*/ 297042 h 1869204"/>
                <a:gd name="connsiteX3" fmla="*/ 3051173 w 5484433"/>
                <a:gd name="connsiteY3" fmla="*/ 11292 h 1869204"/>
                <a:gd name="connsiteX4" fmla="*/ 3784598 w 5484433"/>
                <a:gd name="connsiteY4" fmla="*/ 668517 h 1869204"/>
                <a:gd name="connsiteX5" fmla="*/ 4137023 w 5484433"/>
                <a:gd name="connsiteY5" fmla="*/ 1354317 h 1869204"/>
                <a:gd name="connsiteX6" fmla="*/ 4678124 w 5484433"/>
                <a:gd name="connsiteY6" fmla="*/ 1563335 h 1869204"/>
                <a:gd name="connsiteX7" fmla="*/ 5251448 w 5484433"/>
                <a:gd name="connsiteY7" fmla="*/ 1859142 h 1869204"/>
                <a:gd name="connsiteX8" fmla="*/ 327023 w 5484433"/>
                <a:gd name="connsiteY8" fmla="*/ 1801992 h 1869204"/>
                <a:gd name="connsiteX9" fmla="*/ 574673 w 5484433"/>
                <a:gd name="connsiteY9" fmla="*/ 1459092 h 1869204"/>
                <a:gd name="connsiteX0" fmla="*/ 574673 w 5482156"/>
                <a:gd name="connsiteY0" fmla="*/ 1459092 h 1869204"/>
                <a:gd name="connsiteX1" fmla="*/ 1489073 w 5482156"/>
                <a:gd name="connsiteY1" fmla="*/ 859017 h 1869204"/>
                <a:gd name="connsiteX2" fmla="*/ 2193923 w 5482156"/>
                <a:gd name="connsiteY2" fmla="*/ 297042 h 1869204"/>
                <a:gd name="connsiteX3" fmla="*/ 3051173 w 5482156"/>
                <a:gd name="connsiteY3" fmla="*/ 11292 h 1869204"/>
                <a:gd name="connsiteX4" fmla="*/ 3784598 w 5482156"/>
                <a:gd name="connsiteY4" fmla="*/ 668517 h 1869204"/>
                <a:gd name="connsiteX5" fmla="*/ 4242812 w 5482156"/>
                <a:gd name="connsiteY5" fmla="*/ 1196356 h 1869204"/>
                <a:gd name="connsiteX6" fmla="*/ 4678124 w 5482156"/>
                <a:gd name="connsiteY6" fmla="*/ 1563335 h 1869204"/>
                <a:gd name="connsiteX7" fmla="*/ 5251448 w 5482156"/>
                <a:gd name="connsiteY7" fmla="*/ 1859142 h 1869204"/>
                <a:gd name="connsiteX8" fmla="*/ 327023 w 5482156"/>
                <a:gd name="connsiteY8" fmla="*/ 1801992 h 1869204"/>
                <a:gd name="connsiteX9" fmla="*/ 574673 w 5482156"/>
                <a:gd name="connsiteY9" fmla="*/ 1459092 h 1869204"/>
                <a:gd name="connsiteX0" fmla="*/ 681586 w 5440966"/>
                <a:gd name="connsiteY0" fmla="*/ 1480153 h 1868583"/>
                <a:gd name="connsiteX1" fmla="*/ 1447883 w 5440966"/>
                <a:gd name="connsiteY1" fmla="*/ 859017 h 1868583"/>
                <a:gd name="connsiteX2" fmla="*/ 2152733 w 5440966"/>
                <a:gd name="connsiteY2" fmla="*/ 297042 h 1868583"/>
                <a:gd name="connsiteX3" fmla="*/ 3009983 w 5440966"/>
                <a:gd name="connsiteY3" fmla="*/ 11292 h 1868583"/>
                <a:gd name="connsiteX4" fmla="*/ 3743408 w 5440966"/>
                <a:gd name="connsiteY4" fmla="*/ 668517 h 1868583"/>
                <a:gd name="connsiteX5" fmla="*/ 4201622 w 5440966"/>
                <a:gd name="connsiteY5" fmla="*/ 1196356 h 1868583"/>
                <a:gd name="connsiteX6" fmla="*/ 4636934 w 5440966"/>
                <a:gd name="connsiteY6" fmla="*/ 1563335 h 1868583"/>
                <a:gd name="connsiteX7" fmla="*/ 5210258 w 5440966"/>
                <a:gd name="connsiteY7" fmla="*/ 1859142 h 1868583"/>
                <a:gd name="connsiteX8" fmla="*/ 285833 w 5440966"/>
                <a:gd name="connsiteY8" fmla="*/ 1801992 h 1868583"/>
                <a:gd name="connsiteX9" fmla="*/ 681586 w 5440966"/>
                <a:gd name="connsiteY9" fmla="*/ 1480153 h 1868583"/>
                <a:gd name="connsiteX0" fmla="*/ 684712 w 5444092"/>
                <a:gd name="connsiteY0" fmla="*/ 1480299 h 1868731"/>
                <a:gd name="connsiteX1" fmla="*/ 1563850 w 5444092"/>
                <a:gd name="connsiteY1" fmla="*/ 880224 h 1868731"/>
                <a:gd name="connsiteX2" fmla="*/ 2155859 w 5444092"/>
                <a:gd name="connsiteY2" fmla="*/ 297188 h 1868731"/>
                <a:gd name="connsiteX3" fmla="*/ 3013109 w 5444092"/>
                <a:gd name="connsiteY3" fmla="*/ 11438 h 1868731"/>
                <a:gd name="connsiteX4" fmla="*/ 3746534 w 5444092"/>
                <a:gd name="connsiteY4" fmla="*/ 668663 h 1868731"/>
                <a:gd name="connsiteX5" fmla="*/ 4204748 w 5444092"/>
                <a:gd name="connsiteY5" fmla="*/ 1196502 h 1868731"/>
                <a:gd name="connsiteX6" fmla="*/ 4640060 w 5444092"/>
                <a:gd name="connsiteY6" fmla="*/ 1563481 h 1868731"/>
                <a:gd name="connsiteX7" fmla="*/ 5213384 w 5444092"/>
                <a:gd name="connsiteY7" fmla="*/ 1859288 h 1868731"/>
                <a:gd name="connsiteX8" fmla="*/ 288959 w 5444092"/>
                <a:gd name="connsiteY8" fmla="*/ 1802138 h 1868731"/>
                <a:gd name="connsiteX9" fmla="*/ 684712 w 5444092"/>
                <a:gd name="connsiteY9" fmla="*/ 1480299 h 1868731"/>
                <a:gd name="connsiteX0" fmla="*/ 684712 w 5444092"/>
                <a:gd name="connsiteY0" fmla="*/ 1342891 h 1731322"/>
                <a:gd name="connsiteX1" fmla="*/ 1563850 w 5444092"/>
                <a:gd name="connsiteY1" fmla="*/ 742816 h 1731322"/>
                <a:gd name="connsiteX2" fmla="*/ 2155859 w 5444092"/>
                <a:gd name="connsiteY2" fmla="*/ 159780 h 1731322"/>
                <a:gd name="connsiteX3" fmla="*/ 3027214 w 5444092"/>
                <a:gd name="connsiteY3" fmla="*/ 21461 h 1731322"/>
                <a:gd name="connsiteX4" fmla="*/ 3746534 w 5444092"/>
                <a:gd name="connsiteY4" fmla="*/ 531255 h 1731322"/>
                <a:gd name="connsiteX5" fmla="*/ 4204748 w 5444092"/>
                <a:gd name="connsiteY5" fmla="*/ 1059094 h 1731322"/>
                <a:gd name="connsiteX6" fmla="*/ 4640060 w 5444092"/>
                <a:gd name="connsiteY6" fmla="*/ 1426073 h 1731322"/>
                <a:gd name="connsiteX7" fmla="*/ 5213384 w 5444092"/>
                <a:gd name="connsiteY7" fmla="*/ 1721880 h 1731322"/>
                <a:gd name="connsiteX8" fmla="*/ 288959 w 5444092"/>
                <a:gd name="connsiteY8" fmla="*/ 1664730 h 1731322"/>
                <a:gd name="connsiteX9" fmla="*/ 684712 w 5444092"/>
                <a:gd name="connsiteY9" fmla="*/ 1342891 h 1731322"/>
                <a:gd name="connsiteX0" fmla="*/ 684712 w 5453412"/>
                <a:gd name="connsiteY0" fmla="*/ 1342891 h 1731322"/>
                <a:gd name="connsiteX1" fmla="*/ 1563850 w 5453412"/>
                <a:gd name="connsiteY1" fmla="*/ 742816 h 1731322"/>
                <a:gd name="connsiteX2" fmla="*/ 2155859 w 5453412"/>
                <a:gd name="connsiteY2" fmla="*/ 159780 h 1731322"/>
                <a:gd name="connsiteX3" fmla="*/ 3027214 w 5453412"/>
                <a:gd name="connsiteY3" fmla="*/ 21461 h 1731322"/>
                <a:gd name="connsiteX4" fmla="*/ 3746534 w 5453412"/>
                <a:gd name="connsiteY4" fmla="*/ 531255 h 1731322"/>
                <a:gd name="connsiteX5" fmla="*/ 4204748 w 5453412"/>
                <a:gd name="connsiteY5" fmla="*/ 1059094 h 1731322"/>
                <a:gd name="connsiteX6" fmla="*/ 4703533 w 5453412"/>
                <a:gd name="connsiteY6" fmla="*/ 1389216 h 1731322"/>
                <a:gd name="connsiteX7" fmla="*/ 5213384 w 5453412"/>
                <a:gd name="connsiteY7" fmla="*/ 1721880 h 1731322"/>
                <a:gd name="connsiteX8" fmla="*/ 288959 w 5453412"/>
                <a:gd name="connsiteY8" fmla="*/ 1664730 h 1731322"/>
                <a:gd name="connsiteX9" fmla="*/ 684712 w 5453412"/>
                <a:gd name="connsiteY9" fmla="*/ 1342891 h 1731322"/>
                <a:gd name="connsiteX0" fmla="*/ 684712 w 5451805"/>
                <a:gd name="connsiteY0" fmla="*/ 1342891 h 1731322"/>
                <a:gd name="connsiteX1" fmla="*/ 1563850 w 5451805"/>
                <a:gd name="connsiteY1" fmla="*/ 742816 h 1731322"/>
                <a:gd name="connsiteX2" fmla="*/ 2155859 w 5451805"/>
                <a:gd name="connsiteY2" fmla="*/ 159780 h 1731322"/>
                <a:gd name="connsiteX3" fmla="*/ 3027214 w 5451805"/>
                <a:gd name="connsiteY3" fmla="*/ 21461 h 1731322"/>
                <a:gd name="connsiteX4" fmla="*/ 3746534 w 5451805"/>
                <a:gd name="connsiteY4" fmla="*/ 531255 h 1731322"/>
                <a:gd name="connsiteX5" fmla="*/ 4275274 w 5451805"/>
                <a:gd name="connsiteY5" fmla="*/ 1022236 h 1731322"/>
                <a:gd name="connsiteX6" fmla="*/ 4703533 w 5451805"/>
                <a:gd name="connsiteY6" fmla="*/ 1389216 h 1731322"/>
                <a:gd name="connsiteX7" fmla="*/ 5213384 w 5451805"/>
                <a:gd name="connsiteY7" fmla="*/ 1721880 h 1731322"/>
                <a:gd name="connsiteX8" fmla="*/ 288959 w 5451805"/>
                <a:gd name="connsiteY8" fmla="*/ 1664730 h 1731322"/>
                <a:gd name="connsiteX9" fmla="*/ 684712 w 5451805"/>
                <a:gd name="connsiteY9" fmla="*/ 1342891 h 1731322"/>
                <a:gd name="connsiteX0" fmla="*/ 684712 w 5451805"/>
                <a:gd name="connsiteY0" fmla="*/ 1268392 h 1656823"/>
                <a:gd name="connsiteX1" fmla="*/ 1563850 w 5451805"/>
                <a:gd name="connsiteY1" fmla="*/ 668317 h 1656823"/>
                <a:gd name="connsiteX2" fmla="*/ 2155859 w 5451805"/>
                <a:gd name="connsiteY2" fmla="*/ 85281 h 1656823"/>
                <a:gd name="connsiteX3" fmla="*/ 3006056 w 5451805"/>
                <a:gd name="connsiteY3" fmla="*/ 41738 h 1656823"/>
                <a:gd name="connsiteX4" fmla="*/ 3746534 w 5451805"/>
                <a:gd name="connsiteY4" fmla="*/ 456756 h 1656823"/>
                <a:gd name="connsiteX5" fmla="*/ 4275274 w 5451805"/>
                <a:gd name="connsiteY5" fmla="*/ 947737 h 1656823"/>
                <a:gd name="connsiteX6" fmla="*/ 4703533 w 5451805"/>
                <a:gd name="connsiteY6" fmla="*/ 1314717 h 1656823"/>
                <a:gd name="connsiteX7" fmla="*/ 5213384 w 5451805"/>
                <a:gd name="connsiteY7" fmla="*/ 1647381 h 1656823"/>
                <a:gd name="connsiteX8" fmla="*/ 288959 w 5451805"/>
                <a:gd name="connsiteY8" fmla="*/ 1590231 h 1656823"/>
                <a:gd name="connsiteX9" fmla="*/ 684712 w 5451805"/>
                <a:gd name="connsiteY9" fmla="*/ 1268392 h 165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1805" h="1656823">
                  <a:moveTo>
                    <a:pt x="684712" y="1268392"/>
                  </a:moveTo>
                  <a:cubicBezTo>
                    <a:pt x="897194" y="1114740"/>
                    <a:pt x="1270804" y="868342"/>
                    <a:pt x="1563850" y="668317"/>
                  </a:cubicBezTo>
                  <a:cubicBezTo>
                    <a:pt x="1809041" y="471132"/>
                    <a:pt x="1915492" y="189711"/>
                    <a:pt x="2155859" y="85281"/>
                  </a:cubicBezTo>
                  <a:cubicBezTo>
                    <a:pt x="2396226" y="-19149"/>
                    <a:pt x="2740944" y="-20174"/>
                    <a:pt x="3006056" y="41738"/>
                  </a:cubicBezTo>
                  <a:cubicBezTo>
                    <a:pt x="3271168" y="103650"/>
                    <a:pt x="3534998" y="305756"/>
                    <a:pt x="3746534" y="456756"/>
                  </a:cubicBezTo>
                  <a:cubicBezTo>
                    <a:pt x="3958070" y="607756"/>
                    <a:pt x="4115774" y="804744"/>
                    <a:pt x="4275274" y="947737"/>
                  </a:cubicBezTo>
                  <a:cubicBezTo>
                    <a:pt x="4434774" y="1090731"/>
                    <a:pt x="4547181" y="1198110"/>
                    <a:pt x="4703533" y="1314717"/>
                  </a:cubicBezTo>
                  <a:cubicBezTo>
                    <a:pt x="4859885" y="1431324"/>
                    <a:pt x="5915059" y="1625156"/>
                    <a:pt x="5213384" y="1647381"/>
                  </a:cubicBezTo>
                  <a:cubicBezTo>
                    <a:pt x="4511709" y="1669606"/>
                    <a:pt x="1043738" y="1653396"/>
                    <a:pt x="288959" y="1590231"/>
                  </a:cubicBezTo>
                  <a:cubicBezTo>
                    <a:pt x="-465820" y="1527066"/>
                    <a:pt x="472230" y="1422044"/>
                    <a:pt x="684712" y="12683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F856BD52-1CA0-7F1B-05B9-FCD05787692B}"/>
                </a:ext>
              </a:extLst>
            </p:cNvPr>
            <p:cNvSpPr/>
            <p:nvPr/>
          </p:nvSpPr>
          <p:spPr>
            <a:xfrm>
              <a:off x="4178042" y="2083832"/>
              <a:ext cx="1155210" cy="2028163"/>
            </a:xfrm>
            <a:custGeom>
              <a:avLst/>
              <a:gdLst>
                <a:gd name="connsiteX0" fmla="*/ 0 w 1155210"/>
                <a:gd name="connsiteY0" fmla="*/ 0 h 2028163"/>
                <a:gd name="connsiteX1" fmla="*/ 542949 w 1155210"/>
                <a:gd name="connsiteY1" fmla="*/ 0 h 2028163"/>
                <a:gd name="connsiteX2" fmla="*/ 1155210 w 1155210"/>
                <a:gd name="connsiteY2" fmla="*/ 0 h 2028163"/>
                <a:gd name="connsiteX3" fmla="*/ 1065915 w 1155210"/>
                <a:gd name="connsiteY3" fmla="*/ 527322 h 2028163"/>
                <a:gd name="connsiteX4" fmla="*/ 980054 w 1155210"/>
                <a:gd name="connsiteY4" fmla="*/ 1034363 h 2028163"/>
                <a:gd name="connsiteX5" fmla="*/ 901061 w 1155210"/>
                <a:gd name="connsiteY5" fmla="*/ 1500841 h 2028163"/>
                <a:gd name="connsiteX6" fmla="*/ 811766 w 1155210"/>
                <a:gd name="connsiteY6" fmla="*/ 2028163 h 2028163"/>
                <a:gd name="connsiteX7" fmla="*/ 361349 w 1155210"/>
                <a:gd name="connsiteY7" fmla="*/ 2028163 h 2028163"/>
                <a:gd name="connsiteX8" fmla="*/ 278239 w 1155210"/>
                <a:gd name="connsiteY8" fmla="*/ 1561686 h 2028163"/>
                <a:gd name="connsiteX9" fmla="*/ 184288 w 1155210"/>
                <a:gd name="connsiteY9" fmla="*/ 1034363 h 2028163"/>
                <a:gd name="connsiteX10" fmla="*/ 104791 w 1155210"/>
                <a:gd name="connsiteY10" fmla="*/ 588167 h 2028163"/>
                <a:gd name="connsiteX11" fmla="*/ 0 w 1155210"/>
                <a:gd name="connsiteY11" fmla="*/ 0 h 202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210" h="2028163" fill="none" extrusionOk="0">
                  <a:moveTo>
                    <a:pt x="0" y="0"/>
                  </a:moveTo>
                  <a:cubicBezTo>
                    <a:pt x="164970" y="-22431"/>
                    <a:pt x="315327" y="1179"/>
                    <a:pt x="542949" y="0"/>
                  </a:cubicBezTo>
                  <a:cubicBezTo>
                    <a:pt x="770571" y="-1179"/>
                    <a:pt x="902503" y="72619"/>
                    <a:pt x="1155210" y="0"/>
                  </a:cubicBezTo>
                  <a:cubicBezTo>
                    <a:pt x="1187339" y="134561"/>
                    <a:pt x="1035925" y="359590"/>
                    <a:pt x="1065915" y="527322"/>
                  </a:cubicBezTo>
                  <a:cubicBezTo>
                    <a:pt x="1095904" y="695054"/>
                    <a:pt x="957160" y="885991"/>
                    <a:pt x="980054" y="1034363"/>
                  </a:cubicBezTo>
                  <a:cubicBezTo>
                    <a:pt x="1002947" y="1182735"/>
                    <a:pt x="925739" y="1270430"/>
                    <a:pt x="901061" y="1500841"/>
                  </a:cubicBezTo>
                  <a:cubicBezTo>
                    <a:pt x="876383" y="1731252"/>
                    <a:pt x="787048" y="1915349"/>
                    <a:pt x="811766" y="2028163"/>
                  </a:cubicBezTo>
                  <a:cubicBezTo>
                    <a:pt x="675011" y="2051346"/>
                    <a:pt x="497436" y="1996468"/>
                    <a:pt x="361349" y="2028163"/>
                  </a:cubicBezTo>
                  <a:cubicBezTo>
                    <a:pt x="297999" y="1929226"/>
                    <a:pt x="317489" y="1749719"/>
                    <a:pt x="278239" y="1561686"/>
                  </a:cubicBezTo>
                  <a:cubicBezTo>
                    <a:pt x="238989" y="1373653"/>
                    <a:pt x="242340" y="1170704"/>
                    <a:pt x="184288" y="1034363"/>
                  </a:cubicBezTo>
                  <a:cubicBezTo>
                    <a:pt x="126236" y="898022"/>
                    <a:pt x="124059" y="683706"/>
                    <a:pt x="104791" y="588167"/>
                  </a:cubicBezTo>
                  <a:cubicBezTo>
                    <a:pt x="85523" y="492628"/>
                    <a:pt x="59643" y="197225"/>
                    <a:pt x="0" y="0"/>
                  </a:cubicBezTo>
                  <a:close/>
                </a:path>
                <a:path w="1155210" h="2028163" stroke="0" extrusionOk="0">
                  <a:moveTo>
                    <a:pt x="0" y="0"/>
                  </a:moveTo>
                  <a:cubicBezTo>
                    <a:pt x="182191" y="-25924"/>
                    <a:pt x="444114" y="36766"/>
                    <a:pt x="566053" y="0"/>
                  </a:cubicBezTo>
                  <a:cubicBezTo>
                    <a:pt x="687992" y="-36766"/>
                    <a:pt x="979904" y="55536"/>
                    <a:pt x="1155210" y="0"/>
                  </a:cubicBezTo>
                  <a:cubicBezTo>
                    <a:pt x="1157645" y="210931"/>
                    <a:pt x="1054296" y="337725"/>
                    <a:pt x="1076218" y="466477"/>
                  </a:cubicBezTo>
                  <a:cubicBezTo>
                    <a:pt x="1098140" y="595229"/>
                    <a:pt x="1014362" y="756337"/>
                    <a:pt x="997226" y="932955"/>
                  </a:cubicBezTo>
                  <a:cubicBezTo>
                    <a:pt x="980090" y="1109573"/>
                    <a:pt x="878625" y="1308948"/>
                    <a:pt x="904496" y="1480559"/>
                  </a:cubicBezTo>
                  <a:cubicBezTo>
                    <a:pt x="930367" y="1652170"/>
                    <a:pt x="798336" y="1889955"/>
                    <a:pt x="811766" y="2028163"/>
                  </a:cubicBezTo>
                  <a:cubicBezTo>
                    <a:pt x="710689" y="2059250"/>
                    <a:pt x="461616" y="1979984"/>
                    <a:pt x="361349" y="2028163"/>
                  </a:cubicBezTo>
                  <a:cubicBezTo>
                    <a:pt x="294032" y="1858263"/>
                    <a:pt x="332487" y="1711090"/>
                    <a:pt x="278239" y="1561686"/>
                  </a:cubicBezTo>
                  <a:cubicBezTo>
                    <a:pt x="223991" y="1412282"/>
                    <a:pt x="263017" y="1257792"/>
                    <a:pt x="187901" y="1054645"/>
                  </a:cubicBezTo>
                  <a:cubicBezTo>
                    <a:pt x="112785" y="851498"/>
                    <a:pt x="159228" y="773048"/>
                    <a:pt x="104791" y="588167"/>
                  </a:cubicBezTo>
                  <a:cubicBezTo>
                    <a:pt x="50354" y="403286"/>
                    <a:pt x="71145" y="20221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lumMod val="100000"/>
                  </a:srgbClr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5400000" scaled="1"/>
            </a:gradFill>
            <a:ln w="0" cap="flat">
              <a:solidFill>
                <a:srgbClr val="9E844E">
                  <a:alpha val="0"/>
                </a:srgbClr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3084318046">
                    <a:custGeom>
                      <a:avLst/>
                      <a:gdLst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8000 w 10000"/>
                        <a:gd name="connsiteY2" fmla="*/ 10000 h 10000"/>
                        <a:gd name="connsiteX3" fmla="*/ 2000 w 10000"/>
                        <a:gd name="connsiteY3" fmla="*/ 10000 h 10000"/>
                        <a:gd name="connsiteX4" fmla="*/ 0 w 10000"/>
                        <a:gd name="connsiteY4" fmla="*/ 0 h 10000"/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8000 w 10000"/>
                        <a:gd name="connsiteY2" fmla="*/ 10000 h 10000"/>
                        <a:gd name="connsiteX3" fmla="*/ 3128 w 10000"/>
                        <a:gd name="connsiteY3" fmla="*/ 10000 h 10000"/>
                        <a:gd name="connsiteX4" fmla="*/ 0 w 10000"/>
                        <a:gd name="connsiteY4" fmla="*/ 0 h 10000"/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7027 w 10000"/>
                        <a:gd name="connsiteY2" fmla="*/ 10000 h 10000"/>
                        <a:gd name="connsiteX3" fmla="*/ 3128 w 10000"/>
                        <a:gd name="connsiteY3" fmla="*/ 10000 h 10000"/>
                        <a:gd name="connsiteX4" fmla="*/ 0 w 10000"/>
                        <a:gd name="connsiteY4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0" y="0"/>
                          </a:moveTo>
                          <a:lnTo>
                            <a:pt x="10000" y="0"/>
                          </a:lnTo>
                          <a:lnTo>
                            <a:pt x="7027" y="10000"/>
                          </a:lnTo>
                          <a:lnTo>
                            <a:pt x="3128" y="1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3BE258-26AA-E386-A31F-CE54F11F72A1}"/>
                </a:ext>
              </a:extLst>
            </p:cNvPr>
            <p:cNvSpPr/>
            <p:nvPr/>
          </p:nvSpPr>
          <p:spPr>
            <a:xfrm rot="4715510">
              <a:off x="3253828" y="2804010"/>
              <a:ext cx="1993591" cy="618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1"/>
                  </a:solidFill>
                </a:rPr>
                <a:t>Gas fluxes</a:t>
              </a:r>
            </a:p>
          </p:txBody>
        </p:sp>
        <p:pic>
          <p:nvPicPr>
            <p:cNvPr id="53" name="Graphic 52" descr="Windy with solid fill">
              <a:extLst>
                <a:ext uri="{FF2B5EF4-FFF2-40B4-BE49-F238E27FC236}">
                  <a16:creationId xmlns:a16="http://schemas.microsoft.com/office/drawing/2014/main" id="{397AEAE1-302D-9412-F7A7-061B6F82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3794341" y="2098581"/>
              <a:ext cx="506503" cy="483870"/>
            </a:xfrm>
            <a:prstGeom prst="rect">
              <a:avLst/>
            </a:prstGeom>
          </p:spPr>
        </p:pic>
        <p:sp>
          <p:nvSpPr>
            <p:cNvPr id="30" name="Flowchart: Manual Input 20">
              <a:extLst>
                <a:ext uri="{FF2B5EF4-FFF2-40B4-BE49-F238E27FC236}">
                  <a16:creationId xmlns:a16="http://schemas.microsoft.com/office/drawing/2014/main" id="{76BE9B79-2815-8679-4469-D4604ADB51EE}"/>
                </a:ext>
              </a:extLst>
            </p:cNvPr>
            <p:cNvSpPr/>
            <p:nvPr/>
          </p:nvSpPr>
          <p:spPr>
            <a:xfrm rot="10800000" flipH="1" flipV="1">
              <a:off x="5066808" y="3261880"/>
              <a:ext cx="3005568" cy="934416"/>
            </a:xfrm>
            <a:custGeom>
              <a:avLst/>
              <a:gdLst>
                <a:gd name="connsiteX0" fmla="*/ 0 w 3005568"/>
                <a:gd name="connsiteY0" fmla="*/ 783227 h 934416"/>
                <a:gd name="connsiteX1" fmla="*/ 410761 w 3005568"/>
                <a:gd name="connsiteY1" fmla="*/ 676186 h 934416"/>
                <a:gd name="connsiteX2" fmla="*/ 911689 w 3005568"/>
                <a:gd name="connsiteY2" fmla="*/ 545648 h 934416"/>
                <a:gd name="connsiteX3" fmla="*/ 1472728 w 3005568"/>
                <a:gd name="connsiteY3" fmla="*/ 399446 h 934416"/>
                <a:gd name="connsiteX4" fmla="*/ 1943601 w 3005568"/>
                <a:gd name="connsiteY4" fmla="*/ 276740 h 934416"/>
                <a:gd name="connsiteX5" fmla="*/ 2414473 w 3005568"/>
                <a:gd name="connsiteY5" fmla="*/ 154035 h 934416"/>
                <a:gd name="connsiteX6" fmla="*/ 3005568 w 3005568"/>
                <a:gd name="connsiteY6" fmla="*/ 0 h 934416"/>
                <a:gd name="connsiteX7" fmla="*/ 3005568 w 3005568"/>
                <a:gd name="connsiteY7" fmla="*/ 457863 h 934416"/>
                <a:gd name="connsiteX8" fmla="*/ 3005568 w 3005568"/>
                <a:gd name="connsiteY8" fmla="*/ 934415 h 934416"/>
                <a:gd name="connsiteX9" fmla="*/ 2564751 w 3005568"/>
                <a:gd name="connsiteY9" fmla="*/ 934415 h 934416"/>
                <a:gd name="connsiteX10" fmla="*/ 2063823 w 3005568"/>
                <a:gd name="connsiteY10" fmla="*/ 934415 h 934416"/>
                <a:gd name="connsiteX11" fmla="*/ 1592951 w 3005568"/>
                <a:gd name="connsiteY11" fmla="*/ 934415 h 934416"/>
                <a:gd name="connsiteX12" fmla="*/ 1152134 w 3005568"/>
                <a:gd name="connsiteY12" fmla="*/ 934415 h 934416"/>
                <a:gd name="connsiteX13" fmla="*/ 591095 w 3005568"/>
                <a:gd name="connsiteY13" fmla="*/ 934415 h 934416"/>
                <a:gd name="connsiteX14" fmla="*/ 0 w 3005568"/>
                <a:gd name="connsiteY14" fmla="*/ 934415 h 934416"/>
                <a:gd name="connsiteX15" fmla="*/ 0 w 3005568"/>
                <a:gd name="connsiteY15" fmla="*/ 783227 h 93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5568" h="934416" fill="none" extrusionOk="0">
                  <a:moveTo>
                    <a:pt x="0" y="783227"/>
                  </a:moveTo>
                  <a:cubicBezTo>
                    <a:pt x="153815" y="704092"/>
                    <a:pt x="218555" y="762216"/>
                    <a:pt x="410761" y="676186"/>
                  </a:cubicBezTo>
                  <a:cubicBezTo>
                    <a:pt x="602967" y="590156"/>
                    <a:pt x="794457" y="640142"/>
                    <a:pt x="911689" y="545648"/>
                  </a:cubicBezTo>
                  <a:cubicBezTo>
                    <a:pt x="1028921" y="451154"/>
                    <a:pt x="1369895" y="470567"/>
                    <a:pt x="1472728" y="399446"/>
                  </a:cubicBezTo>
                  <a:cubicBezTo>
                    <a:pt x="1575561" y="328325"/>
                    <a:pt x="1784769" y="352230"/>
                    <a:pt x="1943601" y="276740"/>
                  </a:cubicBezTo>
                  <a:cubicBezTo>
                    <a:pt x="2102433" y="201251"/>
                    <a:pt x="2307168" y="194614"/>
                    <a:pt x="2414473" y="154035"/>
                  </a:cubicBezTo>
                  <a:cubicBezTo>
                    <a:pt x="2521778" y="113456"/>
                    <a:pt x="2858756" y="47736"/>
                    <a:pt x="3005568" y="0"/>
                  </a:cubicBezTo>
                  <a:cubicBezTo>
                    <a:pt x="3033842" y="223346"/>
                    <a:pt x="2999828" y="283393"/>
                    <a:pt x="3005568" y="457863"/>
                  </a:cubicBezTo>
                  <a:cubicBezTo>
                    <a:pt x="3011308" y="632333"/>
                    <a:pt x="3005004" y="775514"/>
                    <a:pt x="3005568" y="934415"/>
                  </a:cubicBezTo>
                  <a:cubicBezTo>
                    <a:pt x="2826953" y="962646"/>
                    <a:pt x="2724195" y="929877"/>
                    <a:pt x="2564751" y="934415"/>
                  </a:cubicBezTo>
                  <a:cubicBezTo>
                    <a:pt x="2405307" y="938953"/>
                    <a:pt x="2239565" y="896997"/>
                    <a:pt x="2063823" y="934415"/>
                  </a:cubicBezTo>
                  <a:cubicBezTo>
                    <a:pt x="1888081" y="971833"/>
                    <a:pt x="1805857" y="914708"/>
                    <a:pt x="1592951" y="934415"/>
                  </a:cubicBezTo>
                  <a:cubicBezTo>
                    <a:pt x="1380045" y="954122"/>
                    <a:pt x="1246825" y="900639"/>
                    <a:pt x="1152134" y="934415"/>
                  </a:cubicBezTo>
                  <a:cubicBezTo>
                    <a:pt x="1057443" y="968191"/>
                    <a:pt x="712539" y="871515"/>
                    <a:pt x="591095" y="934415"/>
                  </a:cubicBezTo>
                  <a:cubicBezTo>
                    <a:pt x="469651" y="997315"/>
                    <a:pt x="205327" y="916407"/>
                    <a:pt x="0" y="934415"/>
                  </a:cubicBezTo>
                  <a:cubicBezTo>
                    <a:pt x="-8095" y="882485"/>
                    <a:pt x="2631" y="844687"/>
                    <a:pt x="0" y="783227"/>
                  </a:cubicBezTo>
                  <a:close/>
                </a:path>
                <a:path w="3005568" h="934416" stroke="0" extrusionOk="0">
                  <a:moveTo>
                    <a:pt x="0" y="783227"/>
                  </a:moveTo>
                  <a:cubicBezTo>
                    <a:pt x="224923" y="682980"/>
                    <a:pt x="387301" y="695410"/>
                    <a:pt x="561039" y="637025"/>
                  </a:cubicBezTo>
                  <a:cubicBezTo>
                    <a:pt x="734777" y="578639"/>
                    <a:pt x="867194" y="624298"/>
                    <a:pt x="1122079" y="490822"/>
                  </a:cubicBezTo>
                  <a:cubicBezTo>
                    <a:pt x="1376964" y="357346"/>
                    <a:pt x="1453041" y="458641"/>
                    <a:pt x="1653062" y="352452"/>
                  </a:cubicBezTo>
                  <a:cubicBezTo>
                    <a:pt x="1853083" y="246263"/>
                    <a:pt x="2031933" y="296208"/>
                    <a:pt x="2123935" y="229747"/>
                  </a:cubicBezTo>
                  <a:cubicBezTo>
                    <a:pt x="2215937" y="163286"/>
                    <a:pt x="2471090" y="165795"/>
                    <a:pt x="2564751" y="114873"/>
                  </a:cubicBezTo>
                  <a:cubicBezTo>
                    <a:pt x="2658413" y="63951"/>
                    <a:pt x="2799982" y="86696"/>
                    <a:pt x="3005568" y="0"/>
                  </a:cubicBezTo>
                  <a:cubicBezTo>
                    <a:pt x="3053814" y="96383"/>
                    <a:pt x="2998788" y="318770"/>
                    <a:pt x="3005568" y="467208"/>
                  </a:cubicBezTo>
                  <a:cubicBezTo>
                    <a:pt x="3012348" y="615646"/>
                    <a:pt x="2994992" y="789446"/>
                    <a:pt x="3005568" y="934415"/>
                  </a:cubicBezTo>
                  <a:cubicBezTo>
                    <a:pt x="2849559" y="992582"/>
                    <a:pt x="2739776" y="898835"/>
                    <a:pt x="2504640" y="934415"/>
                  </a:cubicBezTo>
                  <a:cubicBezTo>
                    <a:pt x="2269504" y="969995"/>
                    <a:pt x="2111434" y="926929"/>
                    <a:pt x="1943601" y="934415"/>
                  </a:cubicBezTo>
                  <a:cubicBezTo>
                    <a:pt x="1775768" y="941901"/>
                    <a:pt x="1634969" y="894008"/>
                    <a:pt x="1412617" y="934415"/>
                  </a:cubicBezTo>
                  <a:cubicBezTo>
                    <a:pt x="1190265" y="974822"/>
                    <a:pt x="1133718" y="926105"/>
                    <a:pt x="941745" y="934415"/>
                  </a:cubicBezTo>
                  <a:cubicBezTo>
                    <a:pt x="749772" y="942725"/>
                    <a:pt x="693234" y="910944"/>
                    <a:pt x="530984" y="934415"/>
                  </a:cubicBezTo>
                  <a:cubicBezTo>
                    <a:pt x="368734" y="957886"/>
                    <a:pt x="227923" y="927843"/>
                    <a:pt x="0" y="934415"/>
                  </a:cubicBezTo>
                  <a:cubicBezTo>
                    <a:pt x="-12738" y="871058"/>
                    <a:pt x="4700" y="828528"/>
                    <a:pt x="0" y="78322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solidFill>
                <a:srgbClr val="9E844E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33777399">
                    <a:custGeom>
                      <a:avLst/>
                      <a:gdLst>
                        <a:gd name="connsiteX0" fmla="*/ 0 w 10000"/>
                        <a:gd name="connsiteY0" fmla="*/ 2000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2000 h 10000"/>
                        <a:gd name="connsiteX0" fmla="*/ 0 w 10000"/>
                        <a:gd name="connsiteY0" fmla="*/ 8382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8382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0" y="8382"/>
                          </a:moveTo>
                          <a:lnTo>
                            <a:pt x="10000" y="0"/>
                          </a:lnTo>
                          <a:lnTo>
                            <a:pt x="10000" y="10000"/>
                          </a:lnTo>
                          <a:lnTo>
                            <a:pt x="0" y="10000"/>
                          </a:lnTo>
                          <a:lnTo>
                            <a:pt x="0" y="838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OffAxis1Righ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49" name="Graphic 48" descr="Chemicals outline">
              <a:extLst>
                <a:ext uri="{FF2B5EF4-FFF2-40B4-BE49-F238E27FC236}">
                  <a16:creationId xmlns:a16="http://schemas.microsoft.com/office/drawing/2014/main" id="{8F200E05-EC7F-0F73-E3F0-1AB3AF5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8309564">
              <a:off x="7567869" y="2608554"/>
              <a:ext cx="516194" cy="540339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8D8F3D-0175-4EE7-39C8-5C5768C89CC7}"/>
                </a:ext>
              </a:extLst>
            </p:cNvPr>
            <p:cNvSpPr/>
            <p:nvPr/>
          </p:nvSpPr>
          <p:spPr>
            <a:xfrm rot="20192646">
              <a:off x="5072328" y="3228975"/>
              <a:ext cx="2838142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1"/>
                  </a:solidFill>
                </a:rPr>
                <a:t>Nutrient Enrichment</a:t>
              </a:r>
            </a:p>
          </p:txBody>
        </p:sp>
        <p:sp>
          <p:nvSpPr>
            <p:cNvPr id="33" name="Flowchart: Manual Input 20">
              <a:extLst>
                <a:ext uri="{FF2B5EF4-FFF2-40B4-BE49-F238E27FC236}">
                  <a16:creationId xmlns:a16="http://schemas.microsoft.com/office/drawing/2014/main" id="{B64A9CFB-9105-E3E6-E04B-9734AF6C57E9}"/>
                </a:ext>
              </a:extLst>
            </p:cNvPr>
            <p:cNvSpPr/>
            <p:nvPr/>
          </p:nvSpPr>
          <p:spPr>
            <a:xfrm rot="10800000" flipV="1">
              <a:off x="1400143" y="3269336"/>
              <a:ext cx="3003545" cy="934416"/>
            </a:xfrm>
            <a:custGeom>
              <a:avLst/>
              <a:gdLst>
                <a:gd name="connsiteX0" fmla="*/ 0 w 3003545"/>
                <a:gd name="connsiteY0" fmla="*/ 783227 h 934416"/>
                <a:gd name="connsiteX1" fmla="*/ 560662 w 3003545"/>
                <a:gd name="connsiteY1" fmla="*/ 637025 h 934416"/>
                <a:gd name="connsiteX2" fmla="*/ 1061252 w 3003545"/>
                <a:gd name="connsiteY2" fmla="*/ 506487 h 934416"/>
                <a:gd name="connsiteX3" fmla="*/ 1621914 w 3003545"/>
                <a:gd name="connsiteY3" fmla="*/ 360284 h 934416"/>
                <a:gd name="connsiteX4" fmla="*/ 2092469 w 3003545"/>
                <a:gd name="connsiteY4" fmla="*/ 237579 h 934416"/>
                <a:gd name="connsiteX5" fmla="*/ 3003544 w 3003545"/>
                <a:gd name="connsiteY5" fmla="*/ 0 h 934416"/>
                <a:gd name="connsiteX6" fmla="*/ 3003544 w 3003545"/>
                <a:gd name="connsiteY6" fmla="*/ 476552 h 934416"/>
                <a:gd name="connsiteX7" fmla="*/ 3003544 w 3003545"/>
                <a:gd name="connsiteY7" fmla="*/ 934415 h 934416"/>
                <a:gd name="connsiteX8" fmla="*/ 2532989 w 3003545"/>
                <a:gd name="connsiteY8" fmla="*/ 934415 h 934416"/>
                <a:gd name="connsiteX9" fmla="*/ 2032398 w 3003545"/>
                <a:gd name="connsiteY9" fmla="*/ 934415 h 934416"/>
                <a:gd name="connsiteX10" fmla="*/ 1471737 w 3003545"/>
                <a:gd name="connsiteY10" fmla="*/ 934415 h 934416"/>
                <a:gd name="connsiteX11" fmla="*/ 1001181 w 3003545"/>
                <a:gd name="connsiteY11" fmla="*/ 934415 h 934416"/>
                <a:gd name="connsiteX12" fmla="*/ 440520 w 3003545"/>
                <a:gd name="connsiteY12" fmla="*/ 934415 h 934416"/>
                <a:gd name="connsiteX13" fmla="*/ 0 w 3003545"/>
                <a:gd name="connsiteY13" fmla="*/ 934415 h 934416"/>
                <a:gd name="connsiteX14" fmla="*/ 0 w 3003545"/>
                <a:gd name="connsiteY14" fmla="*/ 783227 h 93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3545" h="934416" fill="none" extrusionOk="0">
                  <a:moveTo>
                    <a:pt x="0" y="783227"/>
                  </a:moveTo>
                  <a:cubicBezTo>
                    <a:pt x="140679" y="737879"/>
                    <a:pt x="446291" y="703797"/>
                    <a:pt x="560662" y="637025"/>
                  </a:cubicBezTo>
                  <a:cubicBezTo>
                    <a:pt x="675033" y="570253"/>
                    <a:pt x="942549" y="564834"/>
                    <a:pt x="1061252" y="506487"/>
                  </a:cubicBezTo>
                  <a:cubicBezTo>
                    <a:pt x="1179955" y="448140"/>
                    <a:pt x="1430286" y="443991"/>
                    <a:pt x="1621914" y="360284"/>
                  </a:cubicBezTo>
                  <a:cubicBezTo>
                    <a:pt x="1813542" y="276577"/>
                    <a:pt x="1968631" y="294753"/>
                    <a:pt x="2092469" y="237579"/>
                  </a:cubicBezTo>
                  <a:cubicBezTo>
                    <a:pt x="2216307" y="180405"/>
                    <a:pt x="2642417" y="202440"/>
                    <a:pt x="3003544" y="0"/>
                  </a:cubicBezTo>
                  <a:cubicBezTo>
                    <a:pt x="3020340" y="136725"/>
                    <a:pt x="2958266" y="323920"/>
                    <a:pt x="3003544" y="476552"/>
                  </a:cubicBezTo>
                  <a:cubicBezTo>
                    <a:pt x="3048822" y="629184"/>
                    <a:pt x="2957530" y="816642"/>
                    <a:pt x="3003544" y="934415"/>
                  </a:cubicBezTo>
                  <a:cubicBezTo>
                    <a:pt x="2831247" y="963359"/>
                    <a:pt x="2664483" y="896429"/>
                    <a:pt x="2532989" y="934415"/>
                  </a:cubicBezTo>
                  <a:cubicBezTo>
                    <a:pt x="2401495" y="972401"/>
                    <a:pt x="2159569" y="914544"/>
                    <a:pt x="2032398" y="934415"/>
                  </a:cubicBezTo>
                  <a:cubicBezTo>
                    <a:pt x="1905227" y="954286"/>
                    <a:pt x="1651628" y="871806"/>
                    <a:pt x="1471737" y="934415"/>
                  </a:cubicBezTo>
                  <a:cubicBezTo>
                    <a:pt x="1291846" y="997024"/>
                    <a:pt x="1201382" y="899979"/>
                    <a:pt x="1001181" y="934415"/>
                  </a:cubicBezTo>
                  <a:cubicBezTo>
                    <a:pt x="800980" y="968851"/>
                    <a:pt x="598827" y="891268"/>
                    <a:pt x="440520" y="934415"/>
                  </a:cubicBezTo>
                  <a:cubicBezTo>
                    <a:pt x="282213" y="977562"/>
                    <a:pt x="142288" y="899860"/>
                    <a:pt x="0" y="934415"/>
                  </a:cubicBezTo>
                  <a:cubicBezTo>
                    <a:pt x="-5010" y="860821"/>
                    <a:pt x="12639" y="838851"/>
                    <a:pt x="0" y="783227"/>
                  </a:cubicBezTo>
                  <a:close/>
                </a:path>
                <a:path w="3003545" h="934416" stroke="0" extrusionOk="0">
                  <a:moveTo>
                    <a:pt x="0" y="783227"/>
                  </a:moveTo>
                  <a:cubicBezTo>
                    <a:pt x="91535" y="710395"/>
                    <a:pt x="324533" y="714704"/>
                    <a:pt x="440520" y="668354"/>
                  </a:cubicBezTo>
                  <a:cubicBezTo>
                    <a:pt x="556507" y="622004"/>
                    <a:pt x="851854" y="621418"/>
                    <a:pt x="1001181" y="522151"/>
                  </a:cubicBezTo>
                  <a:cubicBezTo>
                    <a:pt x="1150509" y="422885"/>
                    <a:pt x="1261219" y="458343"/>
                    <a:pt x="1501772" y="391614"/>
                  </a:cubicBezTo>
                  <a:cubicBezTo>
                    <a:pt x="1742325" y="324885"/>
                    <a:pt x="1787118" y="345232"/>
                    <a:pt x="1972327" y="268908"/>
                  </a:cubicBezTo>
                  <a:cubicBezTo>
                    <a:pt x="2157536" y="192584"/>
                    <a:pt x="2226295" y="252922"/>
                    <a:pt x="2412847" y="154035"/>
                  </a:cubicBezTo>
                  <a:cubicBezTo>
                    <a:pt x="2599399" y="55147"/>
                    <a:pt x="2765742" y="78221"/>
                    <a:pt x="3003544" y="0"/>
                  </a:cubicBezTo>
                  <a:cubicBezTo>
                    <a:pt x="3015137" y="120494"/>
                    <a:pt x="2956947" y="329351"/>
                    <a:pt x="3003544" y="439175"/>
                  </a:cubicBezTo>
                  <a:cubicBezTo>
                    <a:pt x="3050141" y="549000"/>
                    <a:pt x="2985950" y="754502"/>
                    <a:pt x="3003544" y="934415"/>
                  </a:cubicBezTo>
                  <a:cubicBezTo>
                    <a:pt x="2805885" y="988494"/>
                    <a:pt x="2726294" y="915162"/>
                    <a:pt x="2532989" y="934415"/>
                  </a:cubicBezTo>
                  <a:cubicBezTo>
                    <a:pt x="2339685" y="953668"/>
                    <a:pt x="2250691" y="906918"/>
                    <a:pt x="2092469" y="934415"/>
                  </a:cubicBezTo>
                  <a:cubicBezTo>
                    <a:pt x="1934247" y="961912"/>
                    <a:pt x="1768822" y="878842"/>
                    <a:pt x="1561843" y="934415"/>
                  </a:cubicBezTo>
                  <a:cubicBezTo>
                    <a:pt x="1354864" y="989988"/>
                    <a:pt x="1277491" y="884384"/>
                    <a:pt x="1031217" y="934415"/>
                  </a:cubicBezTo>
                  <a:cubicBezTo>
                    <a:pt x="784943" y="984446"/>
                    <a:pt x="686378" y="900112"/>
                    <a:pt x="500591" y="934415"/>
                  </a:cubicBezTo>
                  <a:cubicBezTo>
                    <a:pt x="314804" y="968718"/>
                    <a:pt x="145706" y="916550"/>
                    <a:pt x="0" y="934415"/>
                  </a:cubicBezTo>
                  <a:cubicBezTo>
                    <a:pt x="-17562" y="883671"/>
                    <a:pt x="8747" y="820916"/>
                    <a:pt x="0" y="78322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solidFill>
                <a:srgbClr val="9E844E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423315831">
                    <a:custGeom>
                      <a:avLst/>
                      <a:gdLst>
                        <a:gd name="connsiteX0" fmla="*/ 0 w 10000"/>
                        <a:gd name="connsiteY0" fmla="*/ 2000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2000 h 10000"/>
                        <a:gd name="connsiteX0" fmla="*/ 0 w 10000"/>
                        <a:gd name="connsiteY0" fmla="*/ 8382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8382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0" y="8382"/>
                          </a:moveTo>
                          <a:lnTo>
                            <a:pt x="10000" y="0"/>
                          </a:lnTo>
                          <a:lnTo>
                            <a:pt x="10000" y="10000"/>
                          </a:lnTo>
                          <a:lnTo>
                            <a:pt x="0" y="10000"/>
                          </a:lnTo>
                          <a:lnTo>
                            <a:pt x="0" y="838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40" name="Graphic 39" descr="Deciduous tree with solid fill">
              <a:extLst>
                <a:ext uri="{FF2B5EF4-FFF2-40B4-BE49-F238E27FC236}">
                  <a16:creationId xmlns:a16="http://schemas.microsoft.com/office/drawing/2014/main" id="{BDE50946-570C-7063-DAAA-5D1CA5D8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937" y="2649182"/>
              <a:ext cx="456231" cy="477572"/>
            </a:xfrm>
            <a:prstGeom prst="rect">
              <a:avLst/>
            </a:prstGeom>
          </p:spPr>
        </p:pic>
        <p:sp>
          <p:nvSpPr>
            <p:cNvPr id="43" name="Minus Sign 42">
              <a:extLst>
                <a:ext uri="{FF2B5EF4-FFF2-40B4-BE49-F238E27FC236}">
                  <a16:creationId xmlns:a16="http://schemas.microsoft.com/office/drawing/2014/main" id="{42ACBC61-E11C-D22C-24BE-D33B4AFA33FE}"/>
                </a:ext>
              </a:extLst>
            </p:cNvPr>
            <p:cNvSpPr/>
            <p:nvPr/>
          </p:nvSpPr>
          <p:spPr>
            <a:xfrm>
              <a:off x="3964463" y="4291799"/>
              <a:ext cx="328517" cy="373826"/>
            </a:xfrm>
            <a:custGeom>
              <a:avLst/>
              <a:gdLst>
                <a:gd name="connsiteX0" fmla="*/ 43545 w 328517"/>
                <a:gd name="connsiteY0" fmla="*/ 142951 h 373826"/>
                <a:gd name="connsiteX1" fmla="*/ 284972 w 328517"/>
                <a:gd name="connsiteY1" fmla="*/ 142951 h 373826"/>
                <a:gd name="connsiteX2" fmla="*/ 284972 w 328517"/>
                <a:gd name="connsiteY2" fmla="*/ 230875 h 373826"/>
                <a:gd name="connsiteX3" fmla="*/ 43545 w 328517"/>
                <a:gd name="connsiteY3" fmla="*/ 230875 h 373826"/>
                <a:gd name="connsiteX4" fmla="*/ 43545 w 328517"/>
                <a:gd name="connsiteY4" fmla="*/ 142951 h 37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17" h="373826" fill="none" extrusionOk="0">
                  <a:moveTo>
                    <a:pt x="43545" y="142951"/>
                  </a:moveTo>
                  <a:cubicBezTo>
                    <a:pt x="106596" y="140546"/>
                    <a:pt x="207924" y="167209"/>
                    <a:pt x="284972" y="142951"/>
                  </a:cubicBezTo>
                  <a:cubicBezTo>
                    <a:pt x="285649" y="161596"/>
                    <a:pt x="283390" y="194935"/>
                    <a:pt x="284972" y="230875"/>
                  </a:cubicBezTo>
                  <a:cubicBezTo>
                    <a:pt x="231342" y="231050"/>
                    <a:pt x="109384" y="229697"/>
                    <a:pt x="43545" y="230875"/>
                  </a:cubicBezTo>
                  <a:cubicBezTo>
                    <a:pt x="41423" y="212914"/>
                    <a:pt x="51680" y="178158"/>
                    <a:pt x="43545" y="142951"/>
                  </a:cubicBezTo>
                  <a:close/>
                </a:path>
                <a:path w="328517" h="373826" stroke="0" extrusionOk="0">
                  <a:moveTo>
                    <a:pt x="43545" y="142951"/>
                  </a:moveTo>
                  <a:cubicBezTo>
                    <a:pt x="133752" y="127333"/>
                    <a:pt x="190287" y="163027"/>
                    <a:pt x="284972" y="142951"/>
                  </a:cubicBezTo>
                  <a:cubicBezTo>
                    <a:pt x="294527" y="161484"/>
                    <a:pt x="283832" y="204831"/>
                    <a:pt x="284972" y="230875"/>
                  </a:cubicBezTo>
                  <a:cubicBezTo>
                    <a:pt x="228865" y="246262"/>
                    <a:pt x="127146" y="212056"/>
                    <a:pt x="43545" y="230875"/>
                  </a:cubicBezTo>
                  <a:cubicBezTo>
                    <a:pt x="36068" y="188634"/>
                    <a:pt x="48504" y="173537"/>
                    <a:pt x="43545" y="14295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434822859">
                    <a:prstGeom prst="mathMin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0FB645-6C87-B06C-F394-7F1A91D1D0D5}"/>
                </a:ext>
              </a:extLst>
            </p:cNvPr>
            <p:cNvSpPr/>
            <p:nvPr/>
          </p:nvSpPr>
          <p:spPr>
            <a:xfrm rot="1386725">
              <a:off x="1404057" y="3204405"/>
              <a:ext cx="3108486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1"/>
                  </a:solidFill>
                </a:rPr>
                <a:t>Functional Diversity</a:t>
              </a: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0EC8D85-A72C-3ED5-9D03-6B7B5F43B0FA}"/>
                </a:ext>
              </a:extLst>
            </p:cNvPr>
            <p:cNvSpPr/>
            <p:nvPr/>
          </p:nvSpPr>
          <p:spPr>
            <a:xfrm flipH="1">
              <a:off x="7413106" y="2783198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25F5938-D8A5-2F2B-4741-15CF5B198953}"/>
                </a:ext>
              </a:extLst>
            </p:cNvPr>
            <p:cNvSpPr/>
            <p:nvPr/>
          </p:nvSpPr>
          <p:spPr>
            <a:xfrm>
              <a:off x="-479797" y="3734714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8FF59C-6514-8013-A2BE-D71BC1A105D3}"/>
                </a:ext>
              </a:extLst>
            </p:cNvPr>
            <p:cNvSpPr/>
            <p:nvPr/>
          </p:nvSpPr>
          <p:spPr>
            <a:xfrm>
              <a:off x="56440" y="346536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B6FB67D-0DD9-AA38-0951-A9B0158EDB9F}"/>
                </a:ext>
              </a:extLst>
            </p:cNvPr>
            <p:cNvSpPr/>
            <p:nvPr/>
          </p:nvSpPr>
          <p:spPr>
            <a:xfrm flipH="1">
              <a:off x="437466" y="380201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B7F09E3-223C-99DB-DF2C-DA3A3B707512}"/>
                </a:ext>
              </a:extLst>
            </p:cNvPr>
            <p:cNvSpPr/>
            <p:nvPr/>
          </p:nvSpPr>
          <p:spPr>
            <a:xfrm flipH="1">
              <a:off x="216168" y="314870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BE38F1B-902C-1DBD-D579-5D9CEFD507BA}"/>
                </a:ext>
              </a:extLst>
            </p:cNvPr>
            <p:cNvSpPr/>
            <p:nvPr/>
          </p:nvSpPr>
          <p:spPr>
            <a:xfrm>
              <a:off x="3850332" y="172452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81160F-FC4E-98D7-9333-F4B3E84E30F6}"/>
                </a:ext>
              </a:extLst>
            </p:cNvPr>
            <p:cNvSpPr/>
            <p:nvPr/>
          </p:nvSpPr>
          <p:spPr>
            <a:xfrm>
              <a:off x="4386569" y="145517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92C9CB-DD86-D43C-3DAB-D104AA3D5DC4}"/>
                </a:ext>
              </a:extLst>
            </p:cNvPr>
            <p:cNvSpPr/>
            <p:nvPr/>
          </p:nvSpPr>
          <p:spPr>
            <a:xfrm flipH="1">
              <a:off x="4767595" y="1791819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F88240-B521-C04E-E3D3-5F71D692E9B3}"/>
                </a:ext>
              </a:extLst>
            </p:cNvPr>
            <p:cNvSpPr/>
            <p:nvPr/>
          </p:nvSpPr>
          <p:spPr>
            <a:xfrm flipH="1">
              <a:off x="4269737" y="108845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07E16D-A108-55B4-9F37-11062CA4419F}"/>
                </a:ext>
              </a:extLst>
            </p:cNvPr>
            <p:cNvSpPr/>
            <p:nvPr/>
          </p:nvSpPr>
          <p:spPr>
            <a:xfrm>
              <a:off x="8061002" y="386648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7FD886-3399-4DEA-5ACF-1CCA962CFC2A}"/>
                </a:ext>
              </a:extLst>
            </p:cNvPr>
            <p:cNvSpPr/>
            <p:nvPr/>
          </p:nvSpPr>
          <p:spPr>
            <a:xfrm>
              <a:off x="8597239" y="359713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A495FCC-8FB2-2DCA-23B8-CA688C9DCC45}"/>
                </a:ext>
              </a:extLst>
            </p:cNvPr>
            <p:cNvSpPr/>
            <p:nvPr/>
          </p:nvSpPr>
          <p:spPr>
            <a:xfrm flipH="1">
              <a:off x="8978265" y="393378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6BA58BF-5DD8-26B8-A77C-8D296EC86058}"/>
                </a:ext>
              </a:extLst>
            </p:cNvPr>
            <p:cNvSpPr/>
            <p:nvPr/>
          </p:nvSpPr>
          <p:spPr>
            <a:xfrm flipH="1">
              <a:off x="8480407" y="323042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AC779EB6-A8E3-F9F0-A16F-F3ABF6C3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7" y="1584584"/>
              <a:ext cx="584745" cy="1624290"/>
            </a:xfrm>
            <a:prstGeom prst="rect">
              <a:avLst/>
            </a:prstGeom>
          </p:spPr>
        </p:pic>
        <p:pic>
          <p:nvPicPr>
            <p:cNvPr id="26" name="Picture 25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11EA7829-9EEB-F0AF-0801-856085FC4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41" y="3039229"/>
              <a:ext cx="912305" cy="729662"/>
            </a:xfrm>
            <a:prstGeom prst="rect">
              <a:avLst/>
            </a:prstGeom>
          </p:spPr>
        </p:pic>
        <p:pic>
          <p:nvPicPr>
            <p:cNvPr id="31" name="Picture 30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647396A7-9CC6-BD08-85A0-8CBA2E11B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-709675" y="2431474"/>
              <a:ext cx="1351817" cy="1463399"/>
            </a:xfrm>
            <a:prstGeom prst="rect">
              <a:avLst/>
            </a:prstGeom>
          </p:spPr>
        </p:pic>
        <p:pic>
          <p:nvPicPr>
            <p:cNvPr id="39" name="Picture 3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35C387D6-F87D-925A-89ED-7A61ECFA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93727" y="3759748"/>
              <a:ext cx="282000" cy="376000"/>
            </a:xfrm>
            <a:prstGeom prst="rect">
              <a:avLst/>
            </a:prstGeom>
          </p:spPr>
        </p:pic>
        <p:pic>
          <p:nvPicPr>
            <p:cNvPr id="48" name="Picture 4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D7E26E4D-6100-CF7F-D432-F6BE1B3F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53022" y="3664001"/>
              <a:ext cx="282000" cy="376000"/>
            </a:xfrm>
            <a:prstGeom prst="rect">
              <a:avLst/>
            </a:prstGeom>
          </p:spPr>
        </p:pic>
        <p:pic>
          <p:nvPicPr>
            <p:cNvPr id="52" name="Picture 5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63EFEF00-A18F-1860-04B4-5F6968156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93" y="3742107"/>
              <a:ext cx="549854" cy="295668"/>
            </a:xfrm>
            <a:prstGeom prst="rect">
              <a:avLst/>
            </a:prstGeom>
          </p:spPr>
        </p:pic>
        <p:pic>
          <p:nvPicPr>
            <p:cNvPr id="54" name="Picture 53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C3EB3B68-70C2-EBA7-ABED-29517C0C3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9966" y="3694744"/>
              <a:ext cx="549854" cy="295668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74D1407-3D08-0193-8C4D-3DD7FAC2DAC1}"/>
                </a:ext>
              </a:extLst>
            </p:cNvPr>
            <p:cNvSpPr/>
            <p:nvPr/>
          </p:nvSpPr>
          <p:spPr>
            <a:xfrm>
              <a:off x="8037923" y="381020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D9D5834-DAB9-7A33-F9A6-A401AD12593B}"/>
                </a:ext>
              </a:extLst>
            </p:cNvPr>
            <p:cNvSpPr/>
            <p:nvPr/>
          </p:nvSpPr>
          <p:spPr>
            <a:xfrm>
              <a:off x="8574160" y="3540852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38F3E5-47EC-5FDC-B7B7-26121DA7164D}"/>
                </a:ext>
              </a:extLst>
            </p:cNvPr>
            <p:cNvSpPr/>
            <p:nvPr/>
          </p:nvSpPr>
          <p:spPr>
            <a:xfrm flipH="1">
              <a:off x="8955186" y="387750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CBE8A7D-ACFB-AE3D-8581-E43FF6A75E92}"/>
                </a:ext>
              </a:extLst>
            </p:cNvPr>
            <p:cNvSpPr/>
            <p:nvPr/>
          </p:nvSpPr>
          <p:spPr>
            <a:xfrm flipH="1">
              <a:off x="8733888" y="322419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67993CC2-70F7-8A7F-2CD2-C1C59C01A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657" y="2211383"/>
              <a:ext cx="584745" cy="1624290"/>
            </a:xfrm>
            <a:prstGeom prst="rect">
              <a:avLst/>
            </a:prstGeom>
          </p:spPr>
        </p:pic>
        <p:pic>
          <p:nvPicPr>
            <p:cNvPr id="62" name="Picture 61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78E2CB9B-AA07-5A98-27C2-A3EE1B14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0115" y="2144045"/>
              <a:ext cx="912305" cy="729662"/>
            </a:xfrm>
            <a:prstGeom prst="rect">
              <a:avLst/>
            </a:prstGeom>
          </p:spPr>
        </p:pic>
        <p:pic>
          <p:nvPicPr>
            <p:cNvPr id="63" name="Picture 6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F7AD7212-FA2C-7B8E-FE59-236711057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8924754" y="2402689"/>
              <a:ext cx="1351817" cy="1463399"/>
            </a:xfrm>
            <a:prstGeom prst="rect">
              <a:avLst/>
            </a:prstGeom>
          </p:spPr>
        </p:pic>
        <p:pic>
          <p:nvPicPr>
            <p:cNvPr id="4096" name="Picture 4095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812B6C35-B906-BEA2-F0F7-CF5B4900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942196" y="3714123"/>
              <a:ext cx="282000" cy="376000"/>
            </a:xfrm>
            <a:prstGeom prst="rect">
              <a:avLst/>
            </a:prstGeom>
          </p:spPr>
        </p:pic>
        <p:pic>
          <p:nvPicPr>
            <p:cNvPr id="4097" name="Picture 409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B33431E-ADB6-F225-41AE-23310F979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92768" y="3738212"/>
              <a:ext cx="282000" cy="376000"/>
            </a:xfrm>
            <a:prstGeom prst="rect">
              <a:avLst/>
            </a:prstGeom>
          </p:spPr>
        </p:pic>
        <p:pic>
          <p:nvPicPr>
            <p:cNvPr id="4101" name="Picture 410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F309FA6-4DF4-5C67-1065-1BE6F987B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2883" y="3664001"/>
              <a:ext cx="549854" cy="295668"/>
            </a:xfrm>
            <a:prstGeom prst="rect">
              <a:avLst/>
            </a:prstGeom>
          </p:spPr>
        </p:pic>
        <p:pic>
          <p:nvPicPr>
            <p:cNvPr id="4102" name="Picture 410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5521841-8307-7085-F348-0802A9074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100" y="3770231"/>
              <a:ext cx="549854" cy="295668"/>
            </a:xfrm>
            <a:prstGeom prst="rect">
              <a:avLst/>
            </a:prstGeom>
          </p:spPr>
        </p:pic>
        <p:pic>
          <p:nvPicPr>
            <p:cNvPr id="4103" name="Picture 410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D878ABBD-2813-2451-A708-8BBC4B716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4173049" y="-310991"/>
              <a:ext cx="1351817" cy="1463399"/>
            </a:xfrm>
            <a:prstGeom prst="rect">
              <a:avLst/>
            </a:prstGeom>
          </p:spPr>
        </p:pic>
        <p:pic>
          <p:nvPicPr>
            <p:cNvPr id="4104" name="Picture 4103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40B0E8D3-ECF7-9DE9-B26B-7E5ECCF6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494" y="196681"/>
              <a:ext cx="584745" cy="1624290"/>
            </a:xfrm>
            <a:prstGeom prst="rect">
              <a:avLst/>
            </a:prstGeom>
          </p:spPr>
        </p:pic>
        <p:pic>
          <p:nvPicPr>
            <p:cNvPr id="4105" name="Picture 4104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8D211B6C-CFEA-51E8-256A-6625A0C4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412" y="786913"/>
              <a:ext cx="912305" cy="729662"/>
            </a:xfrm>
            <a:prstGeom prst="rect">
              <a:avLst/>
            </a:prstGeom>
          </p:spPr>
        </p:pic>
        <p:sp>
          <p:nvSpPr>
            <p:cNvPr id="4106" name="Plus Sign 4105">
              <a:extLst>
                <a:ext uri="{FF2B5EF4-FFF2-40B4-BE49-F238E27FC236}">
                  <a16:creationId xmlns:a16="http://schemas.microsoft.com/office/drawing/2014/main" id="{64D3E670-2405-5495-A691-9964C47E1B7D}"/>
                </a:ext>
              </a:extLst>
            </p:cNvPr>
            <p:cNvSpPr/>
            <p:nvPr/>
          </p:nvSpPr>
          <p:spPr>
            <a:xfrm>
              <a:off x="1929297" y="4055298"/>
              <a:ext cx="381310" cy="349981"/>
            </a:xfrm>
            <a:custGeom>
              <a:avLst/>
              <a:gdLst>
                <a:gd name="connsiteX0" fmla="*/ 50543 w 381310"/>
                <a:gd name="connsiteY0" fmla="*/ 133833 h 349981"/>
                <a:gd name="connsiteX1" fmla="*/ 149497 w 381310"/>
                <a:gd name="connsiteY1" fmla="*/ 133833 h 349981"/>
                <a:gd name="connsiteX2" fmla="*/ 149497 w 381310"/>
                <a:gd name="connsiteY2" fmla="*/ 46390 h 349981"/>
                <a:gd name="connsiteX3" fmla="*/ 231813 w 381310"/>
                <a:gd name="connsiteY3" fmla="*/ 46390 h 349981"/>
                <a:gd name="connsiteX4" fmla="*/ 231813 w 381310"/>
                <a:gd name="connsiteY4" fmla="*/ 133833 h 349981"/>
                <a:gd name="connsiteX5" fmla="*/ 330767 w 381310"/>
                <a:gd name="connsiteY5" fmla="*/ 133833 h 349981"/>
                <a:gd name="connsiteX6" fmla="*/ 330767 w 381310"/>
                <a:gd name="connsiteY6" fmla="*/ 216148 h 349981"/>
                <a:gd name="connsiteX7" fmla="*/ 231813 w 381310"/>
                <a:gd name="connsiteY7" fmla="*/ 216148 h 349981"/>
                <a:gd name="connsiteX8" fmla="*/ 231813 w 381310"/>
                <a:gd name="connsiteY8" fmla="*/ 303591 h 349981"/>
                <a:gd name="connsiteX9" fmla="*/ 149497 w 381310"/>
                <a:gd name="connsiteY9" fmla="*/ 303591 h 349981"/>
                <a:gd name="connsiteX10" fmla="*/ 149497 w 381310"/>
                <a:gd name="connsiteY10" fmla="*/ 216148 h 349981"/>
                <a:gd name="connsiteX11" fmla="*/ 50543 w 381310"/>
                <a:gd name="connsiteY11" fmla="*/ 216148 h 349981"/>
                <a:gd name="connsiteX12" fmla="*/ 50543 w 381310"/>
                <a:gd name="connsiteY12" fmla="*/ 133833 h 3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310" h="349981" fill="none" extrusionOk="0">
                  <a:moveTo>
                    <a:pt x="50543" y="133833"/>
                  </a:moveTo>
                  <a:cubicBezTo>
                    <a:pt x="79394" y="122387"/>
                    <a:pt x="120807" y="138809"/>
                    <a:pt x="149497" y="133833"/>
                  </a:cubicBezTo>
                  <a:cubicBezTo>
                    <a:pt x="149291" y="97056"/>
                    <a:pt x="156997" y="74034"/>
                    <a:pt x="149497" y="46390"/>
                  </a:cubicBezTo>
                  <a:cubicBezTo>
                    <a:pt x="190287" y="42245"/>
                    <a:pt x="194018" y="55940"/>
                    <a:pt x="231813" y="46390"/>
                  </a:cubicBezTo>
                  <a:cubicBezTo>
                    <a:pt x="236547" y="82123"/>
                    <a:pt x="226874" y="91262"/>
                    <a:pt x="231813" y="133833"/>
                  </a:cubicBezTo>
                  <a:cubicBezTo>
                    <a:pt x="255671" y="124521"/>
                    <a:pt x="295011" y="140521"/>
                    <a:pt x="330767" y="133833"/>
                  </a:cubicBezTo>
                  <a:cubicBezTo>
                    <a:pt x="339894" y="174605"/>
                    <a:pt x="322117" y="179738"/>
                    <a:pt x="330767" y="216148"/>
                  </a:cubicBezTo>
                  <a:cubicBezTo>
                    <a:pt x="298544" y="220537"/>
                    <a:pt x="267300" y="208097"/>
                    <a:pt x="231813" y="216148"/>
                  </a:cubicBezTo>
                  <a:cubicBezTo>
                    <a:pt x="233871" y="249810"/>
                    <a:pt x="224736" y="265111"/>
                    <a:pt x="231813" y="303591"/>
                  </a:cubicBezTo>
                  <a:cubicBezTo>
                    <a:pt x="200808" y="312387"/>
                    <a:pt x="182732" y="301495"/>
                    <a:pt x="149497" y="303591"/>
                  </a:cubicBezTo>
                  <a:cubicBezTo>
                    <a:pt x="141831" y="279485"/>
                    <a:pt x="158966" y="238941"/>
                    <a:pt x="149497" y="216148"/>
                  </a:cubicBezTo>
                  <a:cubicBezTo>
                    <a:pt x="109330" y="223433"/>
                    <a:pt x="95621" y="205193"/>
                    <a:pt x="50543" y="216148"/>
                  </a:cubicBezTo>
                  <a:cubicBezTo>
                    <a:pt x="46927" y="176628"/>
                    <a:pt x="59566" y="157076"/>
                    <a:pt x="50543" y="133833"/>
                  </a:cubicBezTo>
                  <a:close/>
                </a:path>
                <a:path w="381310" h="349981" stroke="0" extrusionOk="0">
                  <a:moveTo>
                    <a:pt x="50543" y="133833"/>
                  </a:moveTo>
                  <a:cubicBezTo>
                    <a:pt x="73982" y="133806"/>
                    <a:pt x="106551" y="144466"/>
                    <a:pt x="149497" y="133833"/>
                  </a:cubicBezTo>
                  <a:cubicBezTo>
                    <a:pt x="143959" y="99702"/>
                    <a:pt x="155616" y="79971"/>
                    <a:pt x="149497" y="46390"/>
                  </a:cubicBezTo>
                  <a:cubicBezTo>
                    <a:pt x="173104" y="42162"/>
                    <a:pt x="203210" y="52778"/>
                    <a:pt x="231813" y="46390"/>
                  </a:cubicBezTo>
                  <a:cubicBezTo>
                    <a:pt x="240220" y="85163"/>
                    <a:pt x="225602" y="116327"/>
                    <a:pt x="231813" y="133833"/>
                  </a:cubicBezTo>
                  <a:cubicBezTo>
                    <a:pt x="271492" y="129376"/>
                    <a:pt x="294630" y="142782"/>
                    <a:pt x="330767" y="133833"/>
                  </a:cubicBezTo>
                  <a:cubicBezTo>
                    <a:pt x="331201" y="170031"/>
                    <a:pt x="321219" y="176427"/>
                    <a:pt x="330767" y="216148"/>
                  </a:cubicBezTo>
                  <a:cubicBezTo>
                    <a:pt x="308502" y="222119"/>
                    <a:pt x="255016" y="213311"/>
                    <a:pt x="231813" y="216148"/>
                  </a:cubicBezTo>
                  <a:cubicBezTo>
                    <a:pt x="238101" y="240570"/>
                    <a:pt x="222050" y="278284"/>
                    <a:pt x="231813" y="303591"/>
                  </a:cubicBezTo>
                  <a:cubicBezTo>
                    <a:pt x="191528" y="311694"/>
                    <a:pt x="166288" y="293923"/>
                    <a:pt x="149497" y="303591"/>
                  </a:cubicBezTo>
                  <a:cubicBezTo>
                    <a:pt x="147513" y="280709"/>
                    <a:pt x="155300" y="234258"/>
                    <a:pt x="149497" y="216148"/>
                  </a:cubicBezTo>
                  <a:cubicBezTo>
                    <a:pt x="117206" y="226845"/>
                    <a:pt x="96645" y="205654"/>
                    <a:pt x="50543" y="216148"/>
                  </a:cubicBezTo>
                  <a:cubicBezTo>
                    <a:pt x="44332" y="198942"/>
                    <a:pt x="56171" y="166167"/>
                    <a:pt x="50543" y="13383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3815443600">
                    <a:prstGeom prst="mathPl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4107" name="Picture 410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CBC2AC3-8D73-767B-8A06-7C7704D0E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42677" y="937490"/>
              <a:ext cx="272267" cy="363023"/>
            </a:xfrm>
            <a:prstGeom prst="rect">
              <a:avLst/>
            </a:prstGeom>
          </p:spPr>
        </p:pic>
        <p:pic>
          <p:nvPicPr>
            <p:cNvPr id="4108" name="Picture 410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0BD331EE-E6EF-14A9-4A80-94CF37E9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743" y="1434643"/>
              <a:ext cx="549854" cy="295668"/>
            </a:xfrm>
            <a:prstGeom prst="rect">
              <a:avLst/>
            </a:prstGeom>
          </p:spPr>
        </p:pic>
        <p:pic>
          <p:nvPicPr>
            <p:cNvPr id="4109" name="Picture 410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D54FC40-81DE-F42E-8B82-76A544F6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19524" y="1603819"/>
              <a:ext cx="282000" cy="376000"/>
            </a:xfrm>
            <a:prstGeom prst="rect">
              <a:avLst/>
            </a:prstGeom>
          </p:spPr>
        </p:pic>
        <p:pic>
          <p:nvPicPr>
            <p:cNvPr id="4110" name="Picture 4109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F9928B98-5C27-594A-29F6-BD9C4923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062" y="1548311"/>
              <a:ext cx="549854" cy="295668"/>
            </a:xfrm>
            <a:prstGeom prst="rect">
              <a:avLst/>
            </a:prstGeom>
          </p:spPr>
        </p:pic>
        <p:pic>
          <p:nvPicPr>
            <p:cNvPr id="4111" name="Picture 411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48C254D-33C4-4978-B7AF-5C3BAD4E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5818" y="1690675"/>
              <a:ext cx="282000" cy="376000"/>
            </a:xfrm>
            <a:prstGeom prst="rect">
              <a:avLst/>
            </a:prstGeom>
          </p:spPr>
        </p:pic>
      </p:grpSp>
      <p:sp>
        <p:nvSpPr>
          <p:cNvPr id="17" name="Plus Sign 16">
            <a:extLst>
              <a:ext uri="{FF2B5EF4-FFF2-40B4-BE49-F238E27FC236}">
                <a16:creationId xmlns:a16="http://schemas.microsoft.com/office/drawing/2014/main" id="{4DF0E241-ACA8-D348-0B11-0EEA55396872}"/>
              </a:ext>
            </a:extLst>
          </p:cNvPr>
          <p:cNvSpPr/>
          <p:nvPr/>
        </p:nvSpPr>
        <p:spPr>
          <a:xfrm>
            <a:off x="5303777" y="2045162"/>
            <a:ext cx="381310" cy="349981"/>
          </a:xfrm>
          <a:custGeom>
            <a:avLst/>
            <a:gdLst>
              <a:gd name="connsiteX0" fmla="*/ 50543 w 381310"/>
              <a:gd name="connsiteY0" fmla="*/ 133833 h 349981"/>
              <a:gd name="connsiteX1" fmla="*/ 149497 w 381310"/>
              <a:gd name="connsiteY1" fmla="*/ 133833 h 349981"/>
              <a:gd name="connsiteX2" fmla="*/ 149497 w 381310"/>
              <a:gd name="connsiteY2" fmla="*/ 46390 h 349981"/>
              <a:gd name="connsiteX3" fmla="*/ 231813 w 381310"/>
              <a:gd name="connsiteY3" fmla="*/ 46390 h 349981"/>
              <a:gd name="connsiteX4" fmla="*/ 231813 w 381310"/>
              <a:gd name="connsiteY4" fmla="*/ 133833 h 349981"/>
              <a:gd name="connsiteX5" fmla="*/ 330767 w 381310"/>
              <a:gd name="connsiteY5" fmla="*/ 133833 h 349981"/>
              <a:gd name="connsiteX6" fmla="*/ 330767 w 381310"/>
              <a:gd name="connsiteY6" fmla="*/ 216148 h 349981"/>
              <a:gd name="connsiteX7" fmla="*/ 231813 w 381310"/>
              <a:gd name="connsiteY7" fmla="*/ 216148 h 349981"/>
              <a:gd name="connsiteX8" fmla="*/ 231813 w 381310"/>
              <a:gd name="connsiteY8" fmla="*/ 303591 h 349981"/>
              <a:gd name="connsiteX9" fmla="*/ 149497 w 381310"/>
              <a:gd name="connsiteY9" fmla="*/ 303591 h 349981"/>
              <a:gd name="connsiteX10" fmla="*/ 149497 w 381310"/>
              <a:gd name="connsiteY10" fmla="*/ 216148 h 349981"/>
              <a:gd name="connsiteX11" fmla="*/ 50543 w 381310"/>
              <a:gd name="connsiteY11" fmla="*/ 216148 h 349981"/>
              <a:gd name="connsiteX12" fmla="*/ 50543 w 381310"/>
              <a:gd name="connsiteY12" fmla="*/ 133833 h 34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1310" h="349981" fill="none" extrusionOk="0">
                <a:moveTo>
                  <a:pt x="50543" y="133833"/>
                </a:moveTo>
                <a:cubicBezTo>
                  <a:pt x="79394" y="122387"/>
                  <a:pt x="120807" y="138809"/>
                  <a:pt x="149497" y="133833"/>
                </a:cubicBezTo>
                <a:cubicBezTo>
                  <a:pt x="149291" y="97056"/>
                  <a:pt x="156997" y="74034"/>
                  <a:pt x="149497" y="46390"/>
                </a:cubicBezTo>
                <a:cubicBezTo>
                  <a:pt x="190287" y="42245"/>
                  <a:pt x="194018" y="55940"/>
                  <a:pt x="231813" y="46390"/>
                </a:cubicBezTo>
                <a:cubicBezTo>
                  <a:pt x="236547" y="82123"/>
                  <a:pt x="226874" y="91262"/>
                  <a:pt x="231813" y="133833"/>
                </a:cubicBezTo>
                <a:cubicBezTo>
                  <a:pt x="255671" y="124521"/>
                  <a:pt x="295011" y="140521"/>
                  <a:pt x="330767" y="133833"/>
                </a:cubicBezTo>
                <a:cubicBezTo>
                  <a:pt x="339894" y="174605"/>
                  <a:pt x="322117" y="179738"/>
                  <a:pt x="330767" y="216148"/>
                </a:cubicBezTo>
                <a:cubicBezTo>
                  <a:pt x="298544" y="220537"/>
                  <a:pt x="267300" y="208097"/>
                  <a:pt x="231813" y="216148"/>
                </a:cubicBezTo>
                <a:cubicBezTo>
                  <a:pt x="233871" y="249810"/>
                  <a:pt x="224736" y="265111"/>
                  <a:pt x="231813" y="303591"/>
                </a:cubicBezTo>
                <a:cubicBezTo>
                  <a:pt x="200808" y="312387"/>
                  <a:pt x="182732" y="301495"/>
                  <a:pt x="149497" y="303591"/>
                </a:cubicBezTo>
                <a:cubicBezTo>
                  <a:pt x="141831" y="279485"/>
                  <a:pt x="158966" y="238941"/>
                  <a:pt x="149497" y="216148"/>
                </a:cubicBezTo>
                <a:cubicBezTo>
                  <a:pt x="109330" y="223433"/>
                  <a:pt x="95621" y="205193"/>
                  <a:pt x="50543" y="216148"/>
                </a:cubicBezTo>
                <a:cubicBezTo>
                  <a:pt x="46927" y="176628"/>
                  <a:pt x="59566" y="157076"/>
                  <a:pt x="50543" y="133833"/>
                </a:cubicBezTo>
                <a:close/>
              </a:path>
              <a:path w="381310" h="349981" stroke="0" extrusionOk="0">
                <a:moveTo>
                  <a:pt x="50543" y="133833"/>
                </a:moveTo>
                <a:cubicBezTo>
                  <a:pt x="73982" y="133806"/>
                  <a:pt x="106551" y="144466"/>
                  <a:pt x="149497" y="133833"/>
                </a:cubicBezTo>
                <a:cubicBezTo>
                  <a:pt x="143959" y="99702"/>
                  <a:pt x="155616" y="79971"/>
                  <a:pt x="149497" y="46390"/>
                </a:cubicBezTo>
                <a:cubicBezTo>
                  <a:pt x="173104" y="42162"/>
                  <a:pt x="203210" y="52778"/>
                  <a:pt x="231813" y="46390"/>
                </a:cubicBezTo>
                <a:cubicBezTo>
                  <a:pt x="240220" y="85163"/>
                  <a:pt x="225602" y="116327"/>
                  <a:pt x="231813" y="133833"/>
                </a:cubicBezTo>
                <a:cubicBezTo>
                  <a:pt x="271492" y="129376"/>
                  <a:pt x="294630" y="142782"/>
                  <a:pt x="330767" y="133833"/>
                </a:cubicBezTo>
                <a:cubicBezTo>
                  <a:pt x="331201" y="170031"/>
                  <a:pt x="321219" y="176427"/>
                  <a:pt x="330767" y="216148"/>
                </a:cubicBezTo>
                <a:cubicBezTo>
                  <a:pt x="308502" y="222119"/>
                  <a:pt x="255016" y="213311"/>
                  <a:pt x="231813" y="216148"/>
                </a:cubicBezTo>
                <a:cubicBezTo>
                  <a:pt x="238101" y="240570"/>
                  <a:pt x="222050" y="278284"/>
                  <a:pt x="231813" y="303591"/>
                </a:cubicBezTo>
                <a:cubicBezTo>
                  <a:pt x="191528" y="311694"/>
                  <a:pt x="166288" y="293923"/>
                  <a:pt x="149497" y="303591"/>
                </a:cubicBezTo>
                <a:cubicBezTo>
                  <a:pt x="147513" y="280709"/>
                  <a:pt x="155300" y="234258"/>
                  <a:pt x="149497" y="216148"/>
                </a:cubicBezTo>
                <a:cubicBezTo>
                  <a:pt x="117206" y="226845"/>
                  <a:pt x="96645" y="205654"/>
                  <a:pt x="50543" y="216148"/>
                </a:cubicBezTo>
                <a:cubicBezTo>
                  <a:pt x="44332" y="198942"/>
                  <a:pt x="56171" y="166167"/>
                  <a:pt x="50543" y="13383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rgbClr val="9E844E"/>
            </a:solidFill>
            <a:extLst>
              <a:ext uri="{C807C97D-BFC1-408E-A445-0C87EB9F89A2}">
                <ask:lineSketchStyleProps xmlns:ask="http://schemas.microsoft.com/office/drawing/2018/sketchyshapes" sd="3815443600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>
              <a:ln>
                <a:solidFill>
                  <a:schemeClr val="bg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52BBA18A-22C2-AD6D-21E3-D0922737987A}"/>
              </a:ext>
            </a:extLst>
          </p:cNvPr>
          <p:cNvSpPr/>
          <p:nvPr/>
        </p:nvSpPr>
        <p:spPr>
          <a:xfrm>
            <a:off x="7140902" y="4081631"/>
            <a:ext cx="381310" cy="349981"/>
          </a:xfrm>
          <a:custGeom>
            <a:avLst/>
            <a:gdLst>
              <a:gd name="connsiteX0" fmla="*/ 50543 w 381310"/>
              <a:gd name="connsiteY0" fmla="*/ 133833 h 349981"/>
              <a:gd name="connsiteX1" fmla="*/ 149497 w 381310"/>
              <a:gd name="connsiteY1" fmla="*/ 133833 h 349981"/>
              <a:gd name="connsiteX2" fmla="*/ 149497 w 381310"/>
              <a:gd name="connsiteY2" fmla="*/ 46390 h 349981"/>
              <a:gd name="connsiteX3" fmla="*/ 231813 w 381310"/>
              <a:gd name="connsiteY3" fmla="*/ 46390 h 349981"/>
              <a:gd name="connsiteX4" fmla="*/ 231813 w 381310"/>
              <a:gd name="connsiteY4" fmla="*/ 133833 h 349981"/>
              <a:gd name="connsiteX5" fmla="*/ 330767 w 381310"/>
              <a:gd name="connsiteY5" fmla="*/ 133833 h 349981"/>
              <a:gd name="connsiteX6" fmla="*/ 330767 w 381310"/>
              <a:gd name="connsiteY6" fmla="*/ 216148 h 349981"/>
              <a:gd name="connsiteX7" fmla="*/ 231813 w 381310"/>
              <a:gd name="connsiteY7" fmla="*/ 216148 h 349981"/>
              <a:gd name="connsiteX8" fmla="*/ 231813 w 381310"/>
              <a:gd name="connsiteY8" fmla="*/ 303591 h 349981"/>
              <a:gd name="connsiteX9" fmla="*/ 149497 w 381310"/>
              <a:gd name="connsiteY9" fmla="*/ 303591 h 349981"/>
              <a:gd name="connsiteX10" fmla="*/ 149497 w 381310"/>
              <a:gd name="connsiteY10" fmla="*/ 216148 h 349981"/>
              <a:gd name="connsiteX11" fmla="*/ 50543 w 381310"/>
              <a:gd name="connsiteY11" fmla="*/ 216148 h 349981"/>
              <a:gd name="connsiteX12" fmla="*/ 50543 w 381310"/>
              <a:gd name="connsiteY12" fmla="*/ 133833 h 34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1310" h="349981" fill="none" extrusionOk="0">
                <a:moveTo>
                  <a:pt x="50543" y="133833"/>
                </a:moveTo>
                <a:cubicBezTo>
                  <a:pt x="79394" y="122387"/>
                  <a:pt x="120807" y="138809"/>
                  <a:pt x="149497" y="133833"/>
                </a:cubicBezTo>
                <a:cubicBezTo>
                  <a:pt x="149291" y="97056"/>
                  <a:pt x="156997" y="74034"/>
                  <a:pt x="149497" y="46390"/>
                </a:cubicBezTo>
                <a:cubicBezTo>
                  <a:pt x="190287" y="42245"/>
                  <a:pt x="194018" y="55940"/>
                  <a:pt x="231813" y="46390"/>
                </a:cubicBezTo>
                <a:cubicBezTo>
                  <a:pt x="236547" y="82123"/>
                  <a:pt x="226874" y="91262"/>
                  <a:pt x="231813" y="133833"/>
                </a:cubicBezTo>
                <a:cubicBezTo>
                  <a:pt x="255671" y="124521"/>
                  <a:pt x="295011" y="140521"/>
                  <a:pt x="330767" y="133833"/>
                </a:cubicBezTo>
                <a:cubicBezTo>
                  <a:pt x="339894" y="174605"/>
                  <a:pt x="322117" y="179738"/>
                  <a:pt x="330767" y="216148"/>
                </a:cubicBezTo>
                <a:cubicBezTo>
                  <a:pt x="298544" y="220537"/>
                  <a:pt x="267300" y="208097"/>
                  <a:pt x="231813" y="216148"/>
                </a:cubicBezTo>
                <a:cubicBezTo>
                  <a:pt x="233871" y="249810"/>
                  <a:pt x="224736" y="265111"/>
                  <a:pt x="231813" y="303591"/>
                </a:cubicBezTo>
                <a:cubicBezTo>
                  <a:pt x="200808" y="312387"/>
                  <a:pt x="182732" y="301495"/>
                  <a:pt x="149497" y="303591"/>
                </a:cubicBezTo>
                <a:cubicBezTo>
                  <a:pt x="141831" y="279485"/>
                  <a:pt x="158966" y="238941"/>
                  <a:pt x="149497" y="216148"/>
                </a:cubicBezTo>
                <a:cubicBezTo>
                  <a:pt x="109330" y="223433"/>
                  <a:pt x="95621" y="205193"/>
                  <a:pt x="50543" y="216148"/>
                </a:cubicBezTo>
                <a:cubicBezTo>
                  <a:pt x="46927" y="176628"/>
                  <a:pt x="59566" y="157076"/>
                  <a:pt x="50543" y="133833"/>
                </a:cubicBezTo>
                <a:close/>
              </a:path>
              <a:path w="381310" h="349981" stroke="0" extrusionOk="0">
                <a:moveTo>
                  <a:pt x="50543" y="133833"/>
                </a:moveTo>
                <a:cubicBezTo>
                  <a:pt x="73982" y="133806"/>
                  <a:pt x="106551" y="144466"/>
                  <a:pt x="149497" y="133833"/>
                </a:cubicBezTo>
                <a:cubicBezTo>
                  <a:pt x="143959" y="99702"/>
                  <a:pt x="155616" y="79971"/>
                  <a:pt x="149497" y="46390"/>
                </a:cubicBezTo>
                <a:cubicBezTo>
                  <a:pt x="173104" y="42162"/>
                  <a:pt x="203210" y="52778"/>
                  <a:pt x="231813" y="46390"/>
                </a:cubicBezTo>
                <a:cubicBezTo>
                  <a:pt x="240220" y="85163"/>
                  <a:pt x="225602" y="116327"/>
                  <a:pt x="231813" y="133833"/>
                </a:cubicBezTo>
                <a:cubicBezTo>
                  <a:pt x="271492" y="129376"/>
                  <a:pt x="294630" y="142782"/>
                  <a:pt x="330767" y="133833"/>
                </a:cubicBezTo>
                <a:cubicBezTo>
                  <a:pt x="331201" y="170031"/>
                  <a:pt x="321219" y="176427"/>
                  <a:pt x="330767" y="216148"/>
                </a:cubicBezTo>
                <a:cubicBezTo>
                  <a:pt x="308502" y="222119"/>
                  <a:pt x="255016" y="213311"/>
                  <a:pt x="231813" y="216148"/>
                </a:cubicBezTo>
                <a:cubicBezTo>
                  <a:pt x="238101" y="240570"/>
                  <a:pt x="222050" y="278284"/>
                  <a:pt x="231813" y="303591"/>
                </a:cubicBezTo>
                <a:cubicBezTo>
                  <a:pt x="191528" y="311694"/>
                  <a:pt x="166288" y="293923"/>
                  <a:pt x="149497" y="303591"/>
                </a:cubicBezTo>
                <a:cubicBezTo>
                  <a:pt x="147513" y="280709"/>
                  <a:pt x="155300" y="234258"/>
                  <a:pt x="149497" y="216148"/>
                </a:cubicBezTo>
                <a:cubicBezTo>
                  <a:pt x="117206" y="226845"/>
                  <a:pt x="96645" y="205654"/>
                  <a:pt x="50543" y="216148"/>
                </a:cubicBezTo>
                <a:cubicBezTo>
                  <a:pt x="44332" y="198942"/>
                  <a:pt x="56171" y="166167"/>
                  <a:pt x="50543" y="13383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rgbClr val="9E844E"/>
            </a:solidFill>
            <a:extLst>
              <a:ext uri="{C807C97D-BFC1-408E-A445-0C87EB9F89A2}">
                <ask:lineSketchStyleProps xmlns:ask="http://schemas.microsoft.com/office/drawing/2018/sketchyshapes" sd="3815443600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>
              <a:ln>
                <a:solidFill>
                  <a:schemeClr val="bg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7B5653A1-9BE2-2069-0FF8-F044452E4D87}"/>
              </a:ext>
            </a:extLst>
          </p:cNvPr>
          <p:cNvSpPr/>
          <p:nvPr/>
        </p:nvSpPr>
        <p:spPr>
          <a:xfrm>
            <a:off x="5172524" y="4291799"/>
            <a:ext cx="328517" cy="373826"/>
          </a:xfrm>
          <a:custGeom>
            <a:avLst/>
            <a:gdLst>
              <a:gd name="connsiteX0" fmla="*/ 43545 w 328517"/>
              <a:gd name="connsiteY0" fmla="*/ 142951 h 373826"/>
              <a:gd name="connsiteX1" fmla="*/ 284972 w 328517"/>
              <a:gd name="connsiteY1" fmla="*/ 142951 h 373826"/>
              <a:gd name="connsiteX2" fmla="*/ 284972 w 328517"/>
              <a:gd name="connsiteY2" fmla="*/ 230875 h 373826"/>
              <a:gd name="connsiteX3" fmla="*/ 43545 w 328517"/>
              <a:gd name="connsiteY3" fmla="*/ 230875 h 373826"/>
              <a:gd name="connsiteX4" fmla="*/ 43545 w 328517"/>
              <a:gd name="connsiteY4" fmla="*/ 142951 h 37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17" h="373826" fill="none" extrusionOk="0">
                <a:moveTo>
                  <a:pt x="43545" y="142951"/>
                </a:moveTo>
                <a:cubicBezTo>
                  <a:pt x="106596" y="140546"/>
                  <a:pt x="207924" y="167209"/>
                  <a:pt x="284972" y="142951"/>
                </a:cubicBezTo>
                <a:cubicBezTo>
                  <a:pt x="285649" y="161596"/>
                  <a:pt x="283390" y="194935"/>
                  <a:pt x="284972" y="230875"/>
                </a:cubicBezTo>
                <a:cubicBezTo>
                  <a:pt x="231342" y="231050"/>
                  <a:pt x="109384" y="229697"/>
                  <a:pt x="43545" y="230875"/>
                </a:cubicBezTo>
                <a:cubicBezTo>
                  <a:pt x="41423" y="212914"/>
                  <a:pt x="51680" y="178158"/>
                  <a:pt x="43545" y="142951"/>
                </a:cubicBezTo>
                <a:close/>
              </a:path>
              <a:path w="328517" h="373826" stroke="0" extrusionOk="0">
                <a:moveTo>
                  <a:pt x="43545" y="142951"/>
                </a:moveTo>
                <a:cubicBezTo>
                  <a:pt x="133752" y="127333"/>
                  <a:pt x="190287" y="163027"/>
                  <a:pt x="284972" y="142951"/>
                </a:cubicBezTo>
                <a:cubicBezTo>
                  <a:pt x="294527" y="161484"/>
                  <a:pt x="283832" y="204831"/>
                  <a:pt x="284972" y="230875"/>
                </a:cubicBezTo>
                <a:cubicBezTo>
                  <a:pt x="228865" y="246262"/>
                  <a:pt x="127146" y="212056"/>
                  <a:pt x="43545" y="230875"/>
                </a:cubicBezTo>
                <a:cubicBezTo>
                  <a:pt x="36068" y="188634"/>
                  <a:pt x="48504" y="173537"/>
                  <a:pt x="43545" y="14295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rgbClr val="9E844E"/>
            </a:solidFill>
            <a:extLst>
              <a:ext uri="{C807C97D-BFC1-408E-A445-0C87EB9F89A2}">
                <ask:lineSketchStyleProps xmlns:ask="http://schemas.microsoft.com/office/drawing/2018/sketchyshapes" sd="434822859">
                  <a:prstGeom prst="mathMin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20" name="Minus Sign 19">
            <a:extLst>
              <a:ext uri="{FF2B5EF4-FFF2-40B4-BE49-F238E27FC236}">
                <a16:creationId xmlns:a16="http://schemas.microsoft.com/office/drawing/2014/main" id="{369552F6-FE92-DB97-FED2-B5D456BA7E3D}"/>
              </a:ext>
            </a:extLst>
          </p:cNvPr>
          <p:cNvSpPr/>
          <p:nvPr/>
        </p:nvSpPr>
        <p:spPr>
          <a:xfrm>
            <a:off x="4979397" y="3854136"/>
            <a:ext cx="328517" cy="373826"/>
          </a:xfrm>
          <a:custGeom>
            <a:avLst/>
            <a:gdLst>
              <a:gd name="connsiteX0" fmla="*/ 43545 w 328517"/>
              <a:gd name="connsiteY0" fmla="*/ 142951 h 373826"/>
              <a:gd name="connsiteX1" fmla="*/ 284972 w 328517"/>
              <a:gd name="connsiteY1" fmla="*/ 142951 h 373826"/>
              <a:gd name="connsiteX2" fmla="*/ 284972 w 328517"/>
              <a:gd name="connsiteY2" fmla="*/ 230875 h 373826"/>
              <a:gd name="connsiteX3" fmla="*/ 43545 w 328517"/>
              <a:gd name="connsiteY3" fmla="*/ 230875 h 373826"/>
              <a:gd name="connsiteX4" fmla="*/ 43545 w 328517"/>
              <a:gd name="connsiteY4" fmla="*/ 142951 h 37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17" h="373826" fill="none" extrusionOk="0">
                <a:moveTo>
                  <a:pt x="43545" y="142951"/>
                </a:moveTo>
                <a:cubicBezTo>
                  <a:pt x="106596" y="140546"/>
                  <a:pt x="207924" y="167209"/>
                  <a:pt x="284972" y="142951"/>
                </a:cubicBezTo>
                <a:cubicBezTo>
                  <a:pt x="285649" y="161596"/>
                  <a:pt x="283390" y="194935"/>
                  <a:pt x="284972" y="230875"/>
                </a:cubicBezTo>
                <a:cubicBezTo>
                  <a:pt x="231342" y="231050"/>
                  <a:pt x="109384" y="229697"/>
                  <a:pt x="43545" y="230875"/>
                </a:cubicBezTo>
                <a:cubicBezTo>
                  <a:pt x="41423" y="212914"/>
                  <a:pt x="51680" y="178158"/>
                  <a:pt x="43545" y="142951"/>
                </a:cubicBezTo>
                <a:close/>
              </a:path>
              <a:path w="328517" h="373826" stroke="0" extrusionOk="0">
                <a:moveTo>
                  <a:pt x="43545" y="142951"/>
                </a:moveTo>
                <a:cubicBezTo>
                  <a:pt x="133752" y="127333"/>
                  <a:pt x="190287" y="163027"/>
                  <a:pt x="284972" y="142951"/>
                </a:cubicBezTo>
                <a:cubicBezTo>
                  <a:pt x="294527" y="161484"/>
                  <a:pt x="283832" y="204831"/>
                  <a:pt x="284972" y="230875"/>
                </a:cubicBezTo>
                <a:cubicBezTo>
                  <a:pt x="228865" y="246262"/>
                  <a:pt x="127146" y="212056"/>
                  <a:pt x="43545" y="230875"/>
                </a:cubicBezTo>
                <a:cubicBezTo>
                  <a:pt x="36068" y="188634"/>
                  <a:pt x="48504" y="173537"/>
                  <a:pt x="43545" y="14295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rgbClr val="9E844E"/>
            </a:solidFill>
            <a:extLst>
              <a:ext uri="{C807C97D-BFC1-408E-A445-0C87EB9F89A2}">
                <ask:lineSketchStyleProps xmlns:ask="http://schemas.microsoft.com/office/drawing/2018/sketchyshapes" sd="434822859">
                  <a:prstGeom prst="mathMin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</p:spTree>
    <p:extLst>
      <p:ext uri="{BB962C8B-B14F-4D97-AF65-F5344CB8AC3E}">
        <p14:creationId xmlns:p14="http://schemas.microsoft.com/office/powerpoint/2010/main" val="474017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635</TotalTime>
  <Words>51</Words>
  <Application>Microsoft Office PowerPoint</Application>
  <PresentationFormat>On-screen Show (4:3)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 De Souza, Yuri</dc:creator>
  <cp:lastModifiedBy>Silva De Souza, Yuri</cp:lastModifiedBy>
  <cp:revision>31</cp:revision>
  <dcterms:created xsi:type="dcterms:W3CDTF">2022-11-13T05:02:06Z</dcterms:created>
  <dcterms:modified xsi:type="dcterms:W3CDTF">2023-01-06T04:32:38Z</dcterms:modified>
</cp:coreProperties>
</file>